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8" r:id="rId7"/>
    <p:sldId id="261" r:id="rId8"/>
    <p:sldId id="269" r:id="rId9"/>
    <p:sldId id="262" r:id="rId10"/>
    <p:sldId id="266" r:id="rId11"/>
    <p:sldId id="263" r:id="rId12"/>
    <p:sldId id="267"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9" d="100"/>
          <a:sy n="99"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2.xml.rels><?xml version="1.0" encoding="UTF-8" standalone="yes"?>
<Relationships xmlns="http://schemas.openxmlformats.org/package/2006/relationships"><Relationship Id="rId2" Type="http://schemas.openxmlformats.org/officeDocument/2006/relationships/hyperlink" Target="mailto:AlumniSupport@herzing.edu" TargetMode="External"/><Relationship Id="rId1" Type="http://schemas.openxmlformats.org/officeDocument/2006/relationships/hyperlink" Target="mailto:FA@herzing.edu" TargetMode="External"/></Relationships>
</file>

<file path=ppt/diagrams/_rels/drawing12.xml.rels><?xml version="1.0" encoding="UTF-8" standalone="yes"?>
<Relationships xmlns="http://schemas.openxmlformats.org/package/2006/relationships"><Relationship Id="rId2" Type="http://schemas.openxmlformats.org/officeDocument/2006/relationships/hyperlink" Target="mailto:AlumniSupport@herzing.edu" TargetMode="External"/><Relationship Id="rId1" Type="http://schemas.openxmlformats.org/officeDocument/2006/relationships/hyperlink" Target="mailto:FA@herzing.edu"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8753B-AAE0-4796-B0B1-25953EBB11CE}"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41668378-370C-4B94-B6A5-A9EC6188BFBE}">
      <dgm:prSet/>
      <dgm:spPr/>
      <dgm:t>
        <a:bodyPr/>
        <a:lstStyle/>
        <a:p>
          <a:r>
            <a:rPr lang="en-US"/>
            <a:t>Basic info</a:t>
          </a:r>
        </a:p>
      </dgm:t>
    </dgm:pt>
    <dgm:pt modelId="{1DA40D9E-B1C9-4D6D-9BC9-99547072626E}" type="parTrans" cxnId="{51BF8E87-E864-4E30-BE33-5E0EA4E4D3E3}">
      <dgm:prSet/>
      <dgm:spPr/>
      <dgm:t>
        <a:bodyPr/>
        <a:lstStyle/>
        <a:p>
          <a:endParaRPr lang="en-US"/>
        </a:p>
      </dgm:t>
    </dgm:pt>
    <dgm:pt modelId="{2321829C-0698-4499-A648-E1EDDB8772D7}" type="sibTrans" cxnId="{51BF8E87-E864-4E30-BE33-5E0EA4E4D3E3}">
      <dgm:prSet/>
      <dgm:spPr/>
      <dgm:t>
        <a:bodyPr/>
        <a:lstStyle/>
        <a:p>
          <a:endParaRPr lang="en-US"/>
        </a:p>
      </dgm:t>
    </dgm:pt>
    <dgm:pt modelId="{EAC86598-1DC8-4131-BEA9-81685B47D2A7}">
      <dgm:prSet/>
      <dgm:spPr/>
      <dgm:t>
        <a:bodyPr/>
        <a:lstStyle/>
        <a:p>
          <a:r>
            <a:rPr lang="en-US"/>
            <a:t>Your rights and responsibilities</a:t>
          </a:r>
        </a:p>
      </dgm:t>
    </dgm:pt>
    <dgm:pt modelId="{B3EC1A51-0E6F-4F36-8CE0-6E053BCA7962}" type="parTrans" cxnId="{0609AD6E-9A42-4131-BB7D-73F4D957DEC5}">
      <dgm:prSet/>
      <dgm:spPr/>
      <dgm:t>
        <a:bodyPr/>
        <a:lstStyle/>
        <a:p>
          <a:endParaRPr lang="en-US"/>
        </a:p>
      </dgm:t>
    </dgm:pt>
    <dgm:pt modelId="{E174E88B-5447-4C9A-B352-5F90538B79B5}" type="sibTrans" cxnId="{0609AD6E-9A42-4131-BB7D-73F4D957DEC5}">
      <dgm:prSet/>
      <dgm:spPr/>
      <dgm:t>
        <a:bodyPr/>
        <a:lstStyle/>
        <a:p>
          <a:endParaRPr lang="en-US"/>
        </a:p>
      </dgm:t>
    </dgm:pt>
    <dgm:pt modelId="{182A6381-18DD-4052-9729-234C627BD8D8}">
      <dgm:prSet/>
      <dgm:spPr/>
      <dgm:t>
        <a:bodyPr/>
        <a:lstStyle/>
        <a:p>
          <a:r>
            <a:rPr lang="en-US" dirty="0"/>
            <a:t>Grace periods</a:t>
          </a:r>
        </a:p>
      </dgm:t>
    </dgm:pt>
    <dgm:pt modelId="{843B5873-9329-4EFA-88E0-2F3533CBC63F}" type="parTrans" cxnId="{F916F250-CEBE-405E-A3FD-979D61E2D1EA}">
      <dgm:prSet/>
      <dgm:spPr/>
      <dgm:t>
        <a:bodyPr/>
        <a:lstStyle/>
        <a:p>
          <a:endParaRPr lang="en-US"/>
        </a:p>
      </dgm:t>
    </dgm:pt>
    <dgm:pt modelId="{EB1D7C4B-82B2-41B2-8FB1-9C0BEC9BF895}" type="sibTrans" cxnId="{F916F250-CEBE-405E-A3FD-979D61E2D1EA}">
      <dgm:prSet/>
      <dgm:spPr/>
      <dgm:t>
        <a:bodyPr/>
        <a:lstStyle/>
        <a:p>
          <a:endParaRPr lang="en-US"/>
        </a:p>
      </dgm:t>
    </dgm:pt>
    <dgm:pt modelId="{5810CD4C-BD9A-43C5-A8A1-69089D8599CA}">
      <dgm:prSet/>
      <dgm:spPr/>
      <dgm:t>
        <a:bodyPr/>
        <a:lstStyle/>
        <a:p>
          <a:r>
            <a:rPr lang="en-US"/>
            <a:t>Repayment</a:t>
          </a:r>
        </a:p>
      </dgm:t>
    </dgm:pt>
    <dgm:pt modelId="{2627D3B7-1B03-48DB-ABBA-66F09BBCFAE0}" type="parTrans" cxnId="{20550015-3E0F-49C0-BDFB-3750EA4B5B13}">
      <dgm:prSet/>
      <dgm:spPr/>
      <dgm:t>
        <a:bodyPr/>
        <a:lstStyle/>
        <a:p>
          <a:endParaRPr lang="en-US"/>
        </a:p>
      </dgm:t>
    </dgm:pt>
    <dgm:pt modelId="{D3473B91-019D-4E50-8FA0-F41B9A596473}" type="sibTrans" cxnId="{20550015-3E0F-49C0-BDFB-3750EA4B5B13}">
      <dgm:prSet/>
      <dgm:spPr/>
      <dgm:t>
        <a:bodyPr/>
        <a:lstStyle/>
        <a:p>
          <a:endParaRPr lang="en-US"/>
        </a:p>
      </dgm:t>
    </dgm:pt>
    <dgm:pt modelId="{C34E90BC-98DB-4D8D-8CEF-093AA2986F4A}">
      <dgm:prSet/>
      <dgm:spPr/>
      <dgm:t>
        <a:bodyPr/>
        <a:lstStyle/>
        <a:p>
          <a:r>
            <a:rPr lang="en-US"/>
            <a:t>Deferments and forbearances</a:t>
          </a:r>
        </a:p>
      </dgm:t>
    </dgm:pt>
    <dgm:pt modelId="{FD25966C-5FA2-4359-B419-505DD8A52DD4}" type="parTrans" cxnId="{87115341-14FA-404F-BDDE-C28C588A6AA7}">
      <dgm:prSet/>
      <dgm:spPr/>
      <dgm:t>
        <a:bodyPr/>
        <a:lstStyle/>
        <a:p>
          <a:endParaRPr lang="en-US"/>
        </a:p>
      </dgm:t>
    </dgm:pt>
    <dgm:pt modelId="{C62B9007-B6B8-448F-8E40-B0014A707223}" type="sibTrans" cxnId="{87115341-14FA-404F-BDDE-C28C588A6AA7}">
      <dgm:prSet/>
      <dgm:spPr/>
      <dgm:t>
        <a:bodyPr/>
        <a:lstStyle/>
        <a:p>
          <a:endParaRPr lang="en-US"/>
        </a:p>
      </dgm:t>
    </dgm:pt>
    <dgm:pt modelId="{F9489992-B734-4AFB-9782-DAB85551721A}">
      <dgm:prSet/>
      <dgm:spPr/>
      <dgm:t>
        <a:bodyPr/>
        <a:lstStyle/>
        <a:p>
          <a:r>
            <a:rPr lang="en-US" dirty="0"/>
            <a:t>Herzing support and contact info</a:t>
          </a:r>
        </a:p>
      </dgm:t>
    </dgm:pt>
    <dgm:pt modelId="{F27CE198-EE85-4D93-82F9-EF22DD79725B}" type="parTrans" cxnId="{FA4E4D59-DCBA-4A09-9C6C-C52950B14723}">
      <dgm:prSet/>
      <dgm:spPr/>
      <dgm:t>
        <a:bodyPr/>
        <a:lstStyle/>
        <a:p>
          <a:endParaRPr lang="en-US"/>
        </a:p>
      </dgm:t>
    </dgm:pt>
    <dgm:pt modelId="{1168B6F0-C984-4555-907C-CE91D724979B}" type="sibTrans" cxnId="{FA4E4D59-DCBA-4A09-9C6C-C52950B14723}">
      <dgm:prSet/>
      <dgm:spPr/>
      <dgm:t>
        <a:bodyPr/>
        <a:lstStyle/>
        <a:p>
          <a:endParaRPr lang="en-US"/>
        </a:p>
      </dgm:t>
    </dgm:pt>
    <dgm:pt modelId="{117869FA-FEA6-42DB-957A-F24A9DCF10F2}">
      <dgm:prSet/>
      <dgm:spPr/>
      <dgm:t>
        <a:bodyPr/>
        <a:lstStyle/>
        <a:p>
          <a:r>
            <a:rPr lang="en-US" dirty="0"/>
            <a:t>Loan cancellation</a:t>
          </a:r>
        </a:p>
      </dgm:t>
    </dgm:pt>
    <dgm:pt modelId="{EB6D37AF-9955-485E-BC4B-46C816F17641}" type="parTrans" cxnId="{5161985F-B6E3-448B-9C54-33E419C45DCA}">
      <dgm:prSet/>
      <dgm:spPr/>
      <dgm:t>
        <a:bodyPr/>
        <a:lstStyle/>
        <a:p>
          <a:endParaRPr lang="en-US"/>
        </a:p>
      </dgm:t>
    </dgm:pt>
    <dgm:pt modelId="{FBB8F93F-19E7-40FF-BA83-B8BAEC3174AE}" type="sibTrans" cxnId="{5161985F-B6E3-448B-9C54-33E419C45DCA}">
      <dgm:prSet/>
      <dgm:spPr/>
      <dgm:t>
        <a:bodyPr/>
        <a:lstStyle/>
        <a:p>
          <a:endParaRPr lang="en-US"/>
        </a:p>
      </dgm:t>
    </dgm:pt>
    <dgm:pt modelId="{A4154FAB-35AC-4719-B146-EA2BE50E3E7F}">
      <dgm:prSet/>
      <dgm:spPr/>
      <dgm:t>
        <a:bodyPr/>
        <a:lstStyle/>
        <a:p>
          <a:r>
            <a:rPr lang="en-US" dirty="0"/>
            <a:t>Loan discharge</a:t>
          </a:r>
        </a:p>
      </dgm:t>
    </dgm:pt>
    <dgm:pt modelId="{B9ACA703-2BB6-425D-A618-9C42D86BCA17}" type="parTrans" cxnId="{C72259C9-D933-415F-B8F4-D607D0464424}">
      <dgm:prSet/>
      <dgm:spPr/>
    </dgm:pt>
    <dgm:pt modelId="{100C5DDD-C3C6-425B-8998-E2ED56E58CF5}" type="sibTrans" cxnId="{C72259C9-D933-415F-B8F4-D607D0464424}">
      <dgm:prSet/>
      <dgm:spPr/>
    </dgm:pt>
    <dgm:pt modelId="{2E2345FB-3AB2-4DC9-BA5E-9663886E6DA9}" type="pres">
      <dgm:prSet presAssocID="{E808753B-AAE0-4796-B0B1-25953EBB11CE}" presName="vert0" presStyleCnt="0">
        <dgm:presLayoutVars>
          <dgm:dir/>
          <dgm:animOne val="branch"/>
          <dgm:animLvl val="lvl"/>
        </dgm:presLayoutVars>
      </dgm:prSet>
      <dgm:spPr/>
    </dgm:pt>
    <dgm:pt modelId="{E896753F-5B18-4EF4-B375-514006C2DA79}" type="pres">
      <dgm:prSet presAssocID="{41668378-370C-4B94-B6A5-A9EC6188BFBE}" presName="thickLine" presStyleLbl="alignNode1" presStyleIdx="0" presStyleCnt="8"/>
      <dgm:spPr/>
    </dgm:pt>
    <dgm:pt modelId="{7F30D9DF-B562-452A-8B6D-5706B63082FD}" type="pres">
      <dgm:prSet presAssocID="{41668378-370C-4B94-B6A5-A9EC6188BFBE}" presName="horz1" presStyleCnt="0"/>
      <dgm:spPr/>
    </dgm:pt>
    <dgm:pt modelId="{245AB0A5-FD81-4B6F-9C4B-70C3D46FF4F0}" type="pres">
      <dgm:prSet presAssocID="{41668378-370C-4B94-B6A5-A9EC6188BFBE}" presName="tx1" presStyleLbl="revTx" presStyleIdx="0" presStyleCnt="8"/>
      <dgm:spPr/>
    </dgm:pt>
    <dgm:pt modelId="{DF5EA65F-53E6-4FD7-B5A6-77DE853EBDE1}" type="pres">
      <dgm:prSet presAssocID="{41668378-370C-4B94-B6A5-A9EC6188BFBE}" presName="vert1" presStyleCnt="0"/>
      <dgm:spPr/>
    </dgm:pt>
    <dgm:pt modelId="{4A06DAF5-3C05-44F9-9254-83533F2D174B}" type="pres">
      <dgm:prSet presAssocID="{EAC86598-1DC8-4131-BEA9-81685B47D2A7}" presName="thickLine" presStyleLbl="alignNode1" presStyleIdx="1" presStyleCnt="8"/>
      <dgm:spPr/>
    </dgm:pt>
    <dgm:pt modelId="{76BFDE40-0A34-44DB-B4E7-80A677ED8DDA}" type="pres">
      <dgm:prSet presAssocID="{EAC86598-1DC8-4131-BEA9-81685B47D2A7}" presName="horz1" presStyleCnt="0"/>
      <dgm:spPr/>
    </dgm:pt>
    <dgm:pt modelId="{A7AEE725-42B3-4C9A-9CAC-BF9A2EA2A004}" type="pres">
      <dgm:prSet presAssocID="{EAC86598-1DC8-4131-BEA9-81685B47D2A7}" presName="tx1" presStyleLbl="revTx" presStyleIdx="1" presStyleCnt="8"/>
      <dgm:spPr/>
    </dgm:pt>
    <dgm:pt modelId="{78295A1A-CDB5-4AFB-8A48-590221D6D18B}" type="pres">
      <dgm:prSet presAssocID="{EAC86598-1DC8-4131-BEA9-81685B47D2A7}" presName="vert1" presStyleCnt="0"/>
      <dgm:spPr/>
    </dgm:pt>
    <dgm:pt modelId="{430F8848-491A-4DF7-91A1-832D5ECCD17F}" type="pres">
      <dgm:prSet presAssocID="{182A6381-18DD-4052-9729-234C627BD8D8}" presName="thickLine" presStyleLbl="alignNode1" presStyleIdx="2" presStyleCnt="8"/>
      <dgm:spPr/>
    </dgm:pt>
    <dgm:pt modelId="{33556B55-ACFA-453D-A5A8-2D778F88269A}" type="pres">
      <dgm:prSet presAssocID="{182A6381-18DD-4052-9729-234C627BD8D8}" presName="horz1" presStyleCnt="0"/>
      <dgm:spPr/>
    </dgm:pt>
    <dgm:pt modelId="{75FEAF60-9CC9-458E-A3DE-BD0305D86B29}" type="pres">
      <dgm:prSet presAssocID="{182A6381-18DD-4052-9729-234C627BD8D8}" presName="tx1" presStyleLbl="revTx" presStyleIdx="2" presStyleCnt="8"/>
      <dgm:spPr/>
    </dgm:pt>
    <dgm:pt modelId="{28305C6E-3D48-44CE-9394-FB0ECC64B391}" type="pres">
      <dgm:prSet presAssocID="{182A6381-18DD-4052-9729-234C627BD8D8}" presName="vert1" presStyleCnt="0"/>
      <dgm:spPr/>
    </dgm:pt>
    <dgm:pt modelId="{E4545C92-7ED2-4946-86A2-A088BA184DAF}" type="pres">
      <dgm:prSet presAssocID="{5810CD4C-BD9A-43C5-A8A1-69089D8599CA}" presName="thickLine" presStyleLbl="alignNode1" presStyleIdx="3" presStyleCnt="8"/>
      <dgm:spPr/>
    </dgm:pt>
    <dgm:pt modelId="{A6196ABF-1A36-4D4D-8F70-627CB876809E}" type="pres">
      <dgm:prSet presAssocID="{5810CD4C-BD9A-43C5-A8A1-69089D8599CA}" presName="horz1" presStyleCnt="0"/>
      <dgm:spPr/>
    </dgm:pt>
    <dgm:pt modelId="{4E4C66DD-13DA-4DE9-9037-2F9843E0733D}" type="pres">
      <dgm:prSet presAssocID="{5810CD4C-BD9A-43C5-A8A1-69089D8599CA}" presName="tx1" presStyleLbl="revTx" presStyleIdx="3" presStyleCnt="8"/>
      <dgm:spPr/>
    </dgm:pt>
    <dgm:pt modelId="{1824A313-C7DC-4006-BBE9-97BCB8FFE159}" type="pres">
      <dgm:prSet presAssocID="{5810CD4C-BD9A-43C5-A8A1-69089D8599CA}" presName="vert1" presStyleCnt="0"/>
      <dgm:spPr/>
    </dgm:pt>
    <dgm:pt modelId="{09A0B750-7E9C-4C11-B06A-0AD6523794CB}" type="pres">
      <dgm:prSet presAssocID="{C34E90BC-98DB-4D8D-8CEF-093AA2986F4A}" presName="thickLine" presStyleLbl="alignNode1" presStyleIdx="4" presStyleCnt="8"/>
      <dgm:spPr/>
    </dgm:pt>
    <dgm:pt modelId="{2AC46308-8FA9-48B6-8006-6A39AD75C57C}" type="pres">
      <dgm:prSet presAssocID="{C34E90BC-98DB-4D8D-8CEF-093AA2986F4A}" presName="horz1" presStyleCnt="0"/>
      <dgm:spPr/>
    </dgm:pt>
    <dgm:pt modelId="{BD7E0F41-EDFB-4DBA-8A91-A560E446E475}" type="pres">
      <dgm:prSet presAssocID="{C34E90BC-98DB-4D8D-8CEF-093AA2986F4A}" presName="tx1" presStyleLbl="revTx" presStyleIdx="4" presStyleCnt="8"/>
      <dgm:spPr/>
    </dgm:pt>
    <dgm:pt modelId="{7DD23B68-228F-4C89-A900-C2BF325F3642}" type="pres">
      <dgm:prSet presAssocID="{C34E90BC-98DB-4D8D-8CEF-093AA2986F4A}" presName="vert1" presStyleCnt="0"/>
      <dgm:spPr/>
    </dgm:pt>
    <dgm:pt modelId="{42BA341A-83BF-4BCF-8E82-F1A40166CFF9}" type="pres">
      <dgm:prSet presAssocID="{F9489992-B734-4AFB-9782-DAB85551721A}" presName="thickLine" presStyleLbl="alignNode1" presStyleIdx="5" presStyleCnt="8"/>
      <dgm:spPr/>
    </dgm:pt>
    <dgm:pt modelId="{FFEBD360-F53D-4B66-A57D-9607BF3C1233}" type="pres">
      <dgm:prSet presAssocID="{F9489992-B734-4AFB-9782-DAB85551721A}" presName="horz1" presStyleCnt="0"/>
      <dgm:spPr/>
    </dgm:pt>
    <dgm:pt modelId="{280A74E2-DD63-40DD-8246-6D968563C8AE}" type="pres">
      <dgm:prSet presAssocID="{F9489992-B734-4AFB-9782-DAB85551721A}" presName="tx1" presStyleLbl="revTx" presStyleIdx="5" presStyleCnt="8"/>
      <dgm:spPr/>
    </dgm:pt>
    <dgm:pt modelId="{27828F4D-8CB8-4559-84C1-94F35E5D8BE5}" type="pres">
      <dgm:prSet presAssocID="{F9489992-B734-4AFB-9782-DAB85551721A}" presName="vert1" presStyleCnt="0"/>
      <dgm:spPr/>
    </dgm:pt>
    <dgm:pt modelId="{BC7A43F1-A570-46AF-8331-1ECE81A60274}" type="pres">
      <dgm:prSet presAssocID="{A4154FAB-35AC-4719-B146-EA2BE50E3E7F}" presName="thickLine" presStyleLbl="alignNode1" presStyleIdx="6" presStyleCnt="8"/>
      <dgm:spPr/>
    </dgm:pt>
    <dgm:pt modelId="{1FFE159D-37D1-432A-9608-9D3F33541041}" type="pres">
      <dgm:prSet presAssocID="{A4154FAB-35AC-4719-B146-EA2BE50E3E7F}" presName="horz1" presStyleCnt="0"/>
      <dgm:spPr/>
    </dgm:pt>
    <dgm:pt modelId="{EA5D09EA-8221-474D-847B-93405E44D50B}" type="pres">
      <dgm:prSet presAssocID="{A4154FAB-35AC-4719-B146-EA2BE50E3E7F}" presName="tx1" presStyleLbl="revTx" presStyleIdx="6" presStyleCnt="8"/>
      <dgm:spPr/>
    </dgm:pt>
    <dgm:pt modelId="{2B8B0117-B73B-4473-938C-97ED99193B80}" type="pres">
      <dgm:prSet presAssocID="{A4154FAB-35AC-4719-B146-EA2BE50E3E7F}" presName="vert1" presStyleCnt="0"/>
      <dgm:spPr/>
    </dgm:pt>
    <dgm:pt modelId="{1C032D0C-D59F-4A12-9B67-1D3F30E585A9}" type="pres">
      <dgm:prSet presAssocID="{117869FA-FEA6-42DB-957A-F24A9DCF10F2}" presName="thickLine" presStyleLbl="alignNode1" presStyleIdx="7" presStyleCnt="8"/>
      <dgm:spPr/>
    </dgm:pt>
    <dgm:pt modelId="{881955B3-511F-4E18-AAFB-685BA9F2E22F}" type="pres">
      <dgm:prSet presAssocID="{117869FA-FEA6-42DB-957A-F24A9DCF10F2}" presName="horz1" presStyleCnt="0"/>
      <dgm:spPr/>
    </dgm:pt>
    <dgm:pt modelId="{5F57223F-07D4-4515-BA05-8020FF615FD7}" type="pres">
      <dgm:prSet presAssocID="{117869FA-FEA6-42DB-957A-F24A9DCF10F2}" presName="tx1" presStyleLbl="revTx" presStyleIdx="7" presStyleCnt="8"/>
      <dgm:spPr/>
    </dgm:pt>
    <dgm:pt modelId="{06228E4B-C6D3-42C8-A2C6-7CA80D9EEB17}" type="pres">
      <dgm:prSet presAssocID="{117869FA-FEA6-42DB-957A-F24A9DCF10F2}" presName="vert1" presStyleCnt="0"/>
      <dgm:spPr/>
    </dgm:pt>
  </dgm:ptLst>
  <dgm:cxnLst>
    <dgm:cxn modelId="{FAFDA906-0526-4B48-81F4-F14ABA3EA442}" type="presOf" srcId="{C34E90BC-98DB-4D8D-8CEF-093AA2986F4A}" destId="{BD7E0F41-EDFB-4DBA-8A91-A560E446E475}" srcOrd="0" destOrd="0" presId="urn:microsoft.com/office/officeart/2008/layout/LinedList"/>
    <dgm:cxn modelId="{20550015-3E0F-49C0-BDFB-3750EA4B5B13}" srcId="{E808753B-AAE0-4796-B0B1-25953EBB11CE}" destId="{5810CD4C-BD9A-43C5-A8A1-69089D8599CA}" srcOrd="3" destOrd="0" parTransId="{2627D3B7-1B03-48DB-ABBA-66F09BBCFAE0}" sibTransId="{D3473B91-019D-4E50-8FA0-F41B9A596473}"/>
    <dgm:cxn modelId="{4EC59425-48C8-405D-B53C-6C3D10A5C097}" type="presOf" srcId="{F9489992-B734-4AFB-9782-DAB85551721A}" destId="{280A74E2-DD63-40DD-8246-6D968563C8AE}" srcOrd="0" destOrd="0" presId="urn:microsoft.com/office/officeart/2008/layout/LinedList"/>
    <dgm:cxn modelId="{5161985F-B6E3-448B-9C54-33E419C45DCA}" srcId="{E808753B-AAE0-4796-B0B1-25953EBB11CE}" destId="{117869FA-FEA6-42DB-957A-F24A9DCF10F2}" srcOrd="7" destOrd="0" parTransId="{EB6D37AF-9955-485E-BC4B-46C816F17641}" sibTransId="{FBB8F93F-19E7-40FF-BA83-B8BAEC3174AE}"/>
    <dgm:cxn modelId="{87115341-14FA-404F-BDDE-C28C588A6AA7}" srcId="{E808753B-AAE0-4796-B0B1-25953EBB11CE}" destId="{C34E90BC-98DB-4D8D-8CEF-093AA2986F4A}" srcOrd="4" destOrd="0" parTransId="{FD25966C-5FA2-4359-B419-505DD8A52DD4}" sibTransId="{C62B9007-B6B8-448F-8E40-B0014A707223}"/>
    <dgm:cxn modelId="{7B167F48-1D03-4E9B-8654-D53317368B8A}" type="presOf" srcId="{E808753B-AAE0-4796-B0B1-25953EBB11CE}" destId="{2E2345FB-3AB2-4DC9-BA5E-9663886E6DA9}" srcOrd="0" destOrd="0" presId="urn:microsoft.com/office/officeart/2008/layout/LinedList"/>
    <dgm:cxn modelId="{0609AD6E-9A42-4131-BB7D-73F4D957DEC5}" srcId="{E808753B-AAE0-4796-B0B1-25953EBB11CE}" destId="{EAC86598-1DC8-4131-BEA9-81685B47D2A7}" srcOrd="1" destOrd="0" parTransId="{B3EC1A51-0E6F-4F36-8CE0-6E053BCA7962}" sibTransId="{E174E88B-5447-4C9A-B352-5F90538B79B5}"/>
    <dgm:cxn modelId="{A375B750-E8F5-42E2-9B1C-B25354145C54}" type="presOf" srcId="{EAC86598-1DC8-4131-BEA9-81685B47D2A7}" destId="{A7AEE725-42B3-4C9A-9CAC-BF9A2EA2A004}" srcOrd="0" destOrd="0" presId="urn:microsoft.com/office/officeart/2008/layout/LinedList"/>
    <dgm:cxn modelId="{F916F250-CEBE-405E-A3FD-979D61E2D1EA}" srcId="{E808753B-AAE0-4796-B0B1-25953EBB11CE}" destId="{182A6381-18DD-4052-9729-234C627BD8D8}" srcOrd="2" destOrd="0" parTransId="{843B5873-9329-4EFA-88E0-2F3533CBC63F}" sibTransId="{EB1D7C4B-82B2-41B2-8FB1-9C0BEC9BF895}"/>
    <dgm:cxn modelId="{FA4E4D59-DCBA-4A09-9C6C-C52950B14723}" srcId="{E808753B-AAE0-4796-B0B1-25953EBB11CE}" destId="{F9489992-B734-4AFB-9782-DAB85551721A}" srcOrd="5" destOrd="0" parTransId="{F27CE198-EE85-4D93-82F9-EF22DD79725B}" sibTransId="{1168B6F0-C984-4555-907C-CE91D724979B}"/>
    <dgm:cxn modelId="{51BF8E87-E864-4E30-BE33-5E0EA4E4D3E3}" srcId="{E808753B-AAE0-4796-B0B1-25953EBB11CE}" destId="{41668378-370C-4B94-B6A5-A9EC6188BFBE}" srcOrd="0" destOrd="0" parTransId="{1DA40D9E-B1C9-4D6D-9BC9-99547072626E}" sibTransId="{2321829C-0698-4499-A648-E1EDDB8772D7}"/>
    <dgm:cxn modelId="{44AED593-5CCE-47A3-93E6-3D9F81623C8F}" type="presOf" srcId="{5810CD4C-BD9A-43C5-A8A1-69089D8599CA}" destId="{4E4C66DD-13DA-4DE9-9037-2F9843E0733D}" srcOrd="0" destOrd="0" presId="urn:microsoft.com/office/officeart/2008/layout/LinedList"/>
    <dgm:cxn modelId="{BDBE06A7-678D-43C4-B19F-AFC0CBC51A97}" type="presOf" srcId="{41668378-370C-4B94-B6A5-A9EC6188BFBE}" destId="{245AB0A5-FD81-4B6F-9C4B-70C3D46FF4F0}" srcOrd="0" destOrd="0" presId="urn:microsoft.com/office/officeart/2008/layout/LinedList"/>
    <dgm:cxn modelId="{3C9D58AF-2FC8-4BA2-90DA-1F9799EC85E5}" type="presOf" srcId="{117869FA-FEA6-42DB-957A-F24A9DCF10F2}" destId="{5F57223F-07D4-4515-BA05-8020FF615FD7}" srcOrd="0" destOrd="0" presId="urn:microsoft.com/office/officeart/2008/layout/LinedList"/>
    <dgm:cxn modelId="{EA3D57BA-8D6F-441F-83FA-5A8CF1B2FCBE}" type="presOf" srcId="{A4154FAB-35AC-4719-B146-EA2BE50E3E7F}" destId="{EA5D09EA-8221-474D-847B-93405E44D50B}" srcOrd="0" destOrd="0" presId="urn:microsoft.com/office/officeart/2008/layout/LinedList"/>
    <dgm:cxn modelId="{C72259C9-D933-415F-B8F4-D607D0464424}" srcId="{E808753B-AAE0-4796-B0B1-25953EBB11CE}" destId="{A4154FAB-35AC-4719-B146-EA2BE50E3E7F}" srcOrd="6" destOrd="0" parTransId="{B9ACA703-2BB6-425D-A618-9C42D86BCA17}" sibTransId="{100C5DDD-C3C6-425B-8998-E2ED56E58CF5}"/>
    <dgm:cxn modelId="{597350FE-EEFC-4F3F-93E9-EA2B63FA88CB}" type="presOf" srcId="{182A6381-18DD-4052-9729-234C627BD8D8}" destId="{75FEAF60-9CC9-458E-A3DE-BD0305D86B29}" srcOrd="0" destOrd="0" presId="urn:microsoft.com/office/officeart/2008/layout/LinedList"/>
    <dgm:cxn modelId="{53869398-C69C-4077-8894-8EE3B61E1E64}" type="presParOf" srcId="{2E2345FB-3AB2-4DC9-BA5E-9663886E6DA9}" destId="{E896753F-5B18-4EF4-B375-514006C2DA79}" srcOrd="0" destOrd="0" presId="urn:microsoft.com/office/officeart/2008/layout/LinedList"/>
    <dgm:cxn modelId="{5C789337-580F-4B11-A821-A20EFE20849A}" type="presParOf" srcId="{2E2345FB-3AB2-4DC9-BA5E-9663886E6DA9}" destId="{7F30D9DF-B562-452A-8B6D-5706B63082FD}" srcOrd="1" destOrd="0" presId="urn:microsoft.com/office/officeart/2008/layout/LinedList"/>
    <dgm:cxn modelId="{26826B26-DF45-4EEB-8B87-E9B54672BC0C}" type="presParOf" srcId="{7F30D9DF-B562-452A-8B6D-5706B63082FD}" destId="{245AB0A5-FD81-4B6F-9C4B-70C3D46FF4F0}" srcOrd="0" destOrd="0" presId="urn:microsoft.com/office/officeart/2008/layout/LinedList"/>
    <dgm:cxn modelId="{23ADA700-F927-4109-8C7D-A76D61F5EDC6}" type="presParOf" srcId="{7F30D9DF-B562-452A-8B6D-5706B63082FD}" destId="{DF5EA65F-53E6-4FD7-B5A6-77DE853EBDE1}" srcOrd="1" destOrd="0" presId="urn:microsoft.com/office/officeart/2008/layout/LinedList"/>
    <dgm:cxn modelId="{4D3B29A8-87BF-4BEC-9D55-61117AD36F7B}" type="presParOf" srcId="{2E2345FB-3AB2-4DC9-BA5E-9663886E6DA9}" destId="{4A06DAF5-3C05-44F9-9254-83533F2D174B}" srcOrd="2" destOrd="0" presId="urn:microsoft.com/office/officeart/2008/layout/LinedList"/>
    <dgm:cxn modelId="{DAD308F4-22D3-42E1-B75A-D8610DD2D16B}" type="presParOf" srcId="{2E2345FB-3AB2-4DC9-BA5E-9663886E6DA9}" destId="{76BFDE40-0A34-44DB-B4E7-80A677ED8DDA}" srcOrd="3" destOrd="0" presId="urn:microsoft.com/office/officeart/2008/layout/LinedList"/>
    <dgm:cxn modelId="{4D3CB760-E036-4957-8246-A08080F908F4}" type="presParOf" srcId="{76BFDE40-0A34-44DB-B4E7-80A677ED8DDA}" destId="{A7AEE725-42B3-4C9A-9CAC-BF9A2EA2A004}" srcOrd="0" destOrd="0" presId="urn:microsoft.com/office/officeart/2008/layout/LinedList"/>
    <dgm:cxn modelId="{1AE59835-495A-44B4-8A2B-4C440454D154}" type="presParOf" srcId="{76BFDE40-0A34-44DB-B4E7-80A677ED8DDA}" destId="{78295A1A-CDB5-4AFB-8A48-590221D6D18B}" srcOrd="1" destOrd="0" presId="urn:microsoft.com/office/officeart/2008/layout/LinedList"/>
    <dgm:cxn modelId="{FFB8FDEA-E951-4D8A-B64A-2006EFC299F5}" type="presParOf" srcId="{2E2345FB-3AB2-4DC9-BA5E-9663886E6DA9}" destId="{430F8848-491A-4DF7-91A1-832D5ECCD17F}" srcOrd="4" destOrd="0" presId="urn:microsoft.com/office/officeart/2008/layout/LinedList"/>
    <dgm:cxn modelId="{D730C342-D871-4326-A297-3B227809E0B6}" type="presParOf" srcId="{2E2345FB-3AB2-4DC9-BA5E-9663886E6DA9}" destId="{33556B55-ACFA-453D-A5A8-2D778F88269A}" srcOrd="5" destOrd="0" presId="urn:microsoft.com/office/officeart/2008/layout/LinedList"/>
    <dgm:cxn modelId="{F83DF4AE-4F88-44E3-84DB-4577CA7C2007}" type="presParOf" srcId="{33556B55-ACFA-453D-A5A8-2D778F88269A}" destId="{75FEAF60-9CC9-458E-A3DE-BD0305D86B29}" srcOrd="0" destOrd="0" presId="urn:microsoft.com/office/officeart/2008/layout/LinedList"/>
    <dgm:cxn modelId="{88726686-78C3-4F7E-9A3A-47132DF35E11}" type="presParOf" srcId="{33556B55-ACFA-453D-A5A8-2D778F88269A}" destId="{28305C6E-3D48-44CE-9394-FB0ECC64B391}" srcOrd="1" destOrd="0" presId="urn:microsoft.com/office/officeart/2008/layout/LinedList"/>
    <dgm:cxn modelId="{4E2A036A-D62E-4349-A8E9-FB770C19B8D1}" type="presParOf" srcId="{2E2345FB-3AB2-4DC9-BA5E-9663886E6DA9}" destId="{E4545C92-7ED2-4946-86A2-A088BA184DAF}" srcOrd="6" destOrd="0" presId="urn:microsoft.com/office/officeart/2008/layout/LinedList"/>
    <dgm:cxn modelId="{D0876DC2-74F4-45A7-823C-977D48A668CB}" type="presParOf" srcId="{2E2345FB-3AB2-4DC9-BA5E-9663886E6DA9}" destId="{A6196ABF-1A36-4D4D-8F70-627CB876809E}" srcOrd="7" destOrd="0" presId="urn:microsoft.com/office/officeart/2008/layout/LinedList"/>
    <dgm:cxn modelId="{BAAF750E-71BA-41A1-B593-9A7D3010DFBE}" type="presParOf" srcId="{A6196ABF-1A36-4D4D-8F70-627CB876809E}" destId="{4E4C66DD-13DA-4DE9-9037-2F9843E0733D}" srcOrd="0" destOrd="0" presId="urn:microsoft.com/office/officeart/2008/layout/LinedList"/>
    <dgm:cxn modelId="{35821FF2-5762-4913-A70A-FA5D3429E213}" type="presParOf" srcId="{A6196ABF-1A36-4D4D-8F70-627CB876809E}" destId="{1824A313-C7DC-4006-BBE9-97BCB8FFE159}" srcOrd="1" destOrd="0" presId="urn:microsoft.com/office/officeart/2008/layout/LinedList"/>
    <dgm:cxn modelId="{5D6A2D95-991D-442E-BA7D-9D9CBDEE22FF}" type="presParOf" srcId="{2E2345FB-3AB2-4DC9-BA5E-9663886E6DA9}" destId="{09A0B750-7E9C-4C11-B06A-0AD6523794CB}" srcOrd="8" destOrd="0" presId="urn:microsoft.com/office/officeart/2008/layout/LinedList"/>
    <dgm:cxn modelId="{4EA135EB-4010-47E2-BB72-82C204F21B48}" type="presParOf" srcId="{2E2345FB-3AB2-4DC9-BA5E-9663886E6DA9}" destId="{2AC46308-8FA9-48B6-8006-6A39AD75C57C}" srcOrd="9" destOrd="0" presId="urn:microsoft.com/office/officeart/2008/layout/LinedList"/>
    <dgm:cxn modelId="{E8606D81-1734-499D-97D8-A560066A60D7}" type="presParOf" srcId="{2AC46308-8FA9-48B6-8006-6A39AD75C57C}" destId="{BD7E0F41-EDFB-4DBA-8A91-A560E446E475}" srcOrd="0" destOrd="0" presId="urn:microsoft.com/office/officeart/2008/layout/LinedList"/>
    <dgm:cxn modelId="{4C7A70F5-8C6F-4D0A-8B40-B8FA13D28F70}" type="presParOf" srcId="{2AC46308-8FA9-48B6-8006-6A39AD75C57C}" destId="{7DD23B68-228F-4C89-A900-C2BF325F3642}" srcOrd="1" destOrd="0" presId="urn:microsoft.com/office/officeart/2008/layout/LinedList"/>
    <dgm:cxn modelId="{394894F8-57E0-49F7-86D6-CFB622BC86AC}" type="presParOf" srcId="{2E2345FB-3AB2-4DC9-BA5E-9663886E6DA9}" destId="{42BA341A-83BF-4BCF-8E82-F1A40166CFF9}" srcOrd="10" destOrd="0" presId="urn:microsoft.com/office/officeart/2008/layout/LinedList"/>
    <dgm:cxn modelId="{B549E68B-8D67-43FF-A64D-6E2A9B897850}" type="presParOf" srcId="{2E2345FB-3AB2-4DC9-BA5E-9663886E6DA9}" destId="{FFEBD360-F53D-4B66-A57D-9607BF3C1233}" srcOrd="11" destOrd="0" presId="urn:microsoft.com/office/officeart/2008/layout/LinedList"/>
    <dgm:cxn modelId="{ADF2377E-6995-47D0-AAD7-D41C7AF4E6C6}" type="presParOf" srcId="{FFEBD360-F53D-4B66-A57D-9607BF3C1233}" destId="{280A74E2-DD63-40DD-8246-6D968563C8AE}" srcOrd="0" destOrd="0" presId="urn:microsoft.com/office/officeart/2008/layout/LinedList"/>
    <dgm:cxn modelId="{F3559532-583F-45A4-9945-E36B0D94C1BD}" type="presParOf" srcId="{FFEBD360-F53D-4B66-A57D-9607BF3C1233}" destId="{27828F4D-8CB8-4559-84C1-94F35E5D8BE5}" srcOrd="1" destOrd="0" presId="urn:microsoft.com/office/officeart/2008/layout/LinedList"/>
    <dgm:cxn modelId="{FF96DE9C-EB8E-4522-B6FF-C1D402E3BF69}" type="presParOf" srcId="{2E2345FB-3AB2-4DC9-BA5E-9663886E6DA9}" destId="{BC7A43F1-A570-46AF-8331-1ECE81A60274}" srcOrd="12" destOrd="0" presId="urn:microsoft.com/office/officeart/2008/layout/LinedList"/>
    <dgm:cxn modelId="{649A76F7-CCC9-4D54-B322-04C79FF7CBF5}" type="presParOf" srcId="{2E2345FB-3AB2-4DC9-BA5E-9663886E6DA9}" destId="{1FFE159D-37D1-432A-9608-9D3F33541041}" srcOrd="13" destOrd="0" presId="urn:microsoft.com/office/officeart/2008/layout/LinedList"/>
    <dgm:cxn modelId="{40F37D92-FA42-4AD9-862D-EACC9F6C3A79}" type="presParOf" srcId="{1FFE159D-37D1-432A-9608-9D3F33541041}" destId="{EA5D09EA-8221-474D-847B-93405E44D50B}" srcOrd="0" destOrd="0" presId="urn:microsoft.com/office/officeart/2008/layout/LinedList"/>
    <dgm:cxn modelId="{9C294620-158A-418A-9018-194ECAAA1D23}" type="presParOf" srcId="{1FFE159D-37D1-432A-9608-9D3F33541041}" destId="{2B8B0117-B73B-4473-938C-97ED99193B80}" srcOrd="1" destOrd="0" presId="urn:microsoft.com/office/officeart/2008/layout/LinedList"/>
    <dgm:cxn modelId="{47B31BC4-9006-4945-8804-B58D99E48267}" type="presParOf" srcId="{2E2345FB-3AB2-4DC9-BA5E-9663886E6DA9}" destId="{1C032D0C-D59F-4A12-9B67-1D3F30E585A9}" srcOrd="14" destOrd="0" presId="urn:microsoft.com/office/officeart/2008/layout/LinedList"/>
    <dgm:cxn modelId="{2DD756E8-814D-4E6A-A6C0-AE345D771AF9}" type="presParOf" srcId="{2E2345FB-3AB2-4DC9-BA5E-9663886E6DA9}" destId="{881955B3-511F-4E18-AAFB-685BA9F2E22F}" srcOrd="15" destOrd="0" presId="urn:microsoft.com/office/officeart/2008/layout/LinedList"/>
    <dgm:cxn modelId="{0F4A702A-7DAA-498A-82E2-3B8D9168CC36}" type="presParOf" srcId="{881955B3-511F-4E18-AAFB-685BA9F2E22F}" destId="{5F57223F-07D4-4515-BA05-8020FF615FD7}" srcOrd="0" destOrd="0" presId="urn:microsoft.com/office/officeart/2008/layout/LinedList"/>
    <dgm:cxn modelId="{C39B9EE8-109B-460B-91FE-AA6C0536451B}" type="presParOf" srcId="{881955B3-511F-4E18-AAFB-685BA9F2E22F}" destId="{06228E4B-C6D3-42C8-A2C6-7CA80D9EEB1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E08D45C-9DA6-4B1C-80D9-2F651A7E25D6}"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ECF9191C-E02B-4B16-88DF-4A2D21060344}">
      <dgm:prSet/>
      <dgm:spPr/>
      <dgm:t>
        <a:bodyPr/>
        <a:lstStyle/>
        <a:p>
          <a:r>
            <a:rPr lang="en-US" b="0" i="0" dirty="0"/>
            <a:t>In the event of a borrower's death, the loan can be canceled in full</a:t>
          </a:r>
          <a:endParaRPr lang="en-US" dirty="0"/>
        </a:p>
      </dgm:t>
    </dgm:pt>
    <dgm:pt modelId="{93AEFEB0-E1A0-4813-834F-CEC5045B25A6}" type="parTrans" cxnId="{3D5D9098-E173-412F-B8E1-880D93528C17}">
      <dgm:prSet/>
      <dgm:spPr/>
      <dgm:t>
        <a:bodyPr/>
        <a:lstStyle/>
        <a:p>
          <a:endParaRPr lang="en-US"/>
        </a:p>
      </dgm:t>
    </dgm:pt>
    <dgm:pt modelId="{18DDD645-50C2-4A28-BE3E-CFB6597EAE47}" type="sibTrans" cxnId="{3D5D9098-E173-412F-B8E1-880D93528C17}">
      <dgm:prSet/>
      <dgm:spPr/>
      <dgm:t>
        <a:bodyPr/>
        <a:lstStyle/>
        <a:p>
          <a:endParaRPr lang="en-US"/>
        </a:p>
      </dgm:t>
    </dgm:pt>
    <dgm:pt modelId="{A13CED7C-08E7-4E1C-8515-9786DF8840F2}">
      <dgm:prSet/>
      <dgm:spPr/>
      <dgm:t>
        <a:bodyPr/>
        <a:lstStyle/>
        <a:p>
          <a:r>
            <a:rPr lang="en-US" b="0" i="0" dirty="0"/>
            <a:t>If the borrower becomes totally and permanently disabled, the borrower may be entitled to cancellation of any remaining payments due on the loan.</a:t>
          </a:r>
          <a:endParaRPr lang="en-US" dirty="0"/>
        </a:p>
      </dgm:t>
    </dgm:pt>
    <dgm:pt modelId="{7CC2B28A-C67E-42AA-8FD6-E086979A2DD6}" type="parTrans" cxnId="{9E8671DA-9574-4648-8291-9A01D3382D14}">
      <dgm:prSet/>
      <dgm:spPr/>
      <dgm:t>
        <a:bodyPr/>
        <a:lstStyle/>
        <a:p>
          <a:endParaRPr lang="en-US"/>
        </a:p>
      </dgm:t>
    </dgm:pt>
    <dgm:pt modelId="{C29F07F1-5C8F-49AC-973A-56672BCC05B3}" type="sibTrans" cxnId="{9E8671DA-9574-4648-8291-9A01D3382D14}">
      <dgm:prSet/>
      <dgm:spPr/>
      <dgm:t>
        <a:bodyPr/>
        <a:lstStyle/>
        <a:p>
          <a:endParaRPr lang="en-US"/>
        </a:p>
      </dgm:t>
    </dgm:pt>
    <dgm:pt modelId="{4F41F4BB-0BDC-438E-933D-65197BC69B1D}">
      <dgm:prSet/>
      <dgm:spPr/>
      <dgm:t>
        <a:bodyPr/>
        <a:lstStyle/>
        <a:p>
          <a:r>
            <a:rPr lang="en-US" b="0" i="0" dirty="0"/>
            <a:t>Permanent and total disability is defined as the borrower being unable to engage in gainful employment of any kind because of a medically determined impairment that this is expected to continue for a long and indefinite period of time or to result in death.</a:t>
          </a:r>
        </a:p>
      </dgm:t>
    </dgm:pt>
    <dgm:pt modelId="{E96CDE95-E3B0-4FC2-8B6C-5DACCF2FFF09}" type="parTrans" cxnId="{F3C6C13E-99B1-4009-872A-6FA55F55CC3F}">
      <dgm:prSet/>
      <dgm:spPr/>
      <dgm:t>
        <a:bodyPr/>
        <a:lstStyle/>
        <a:p>
          <a:endParaRPr lang="en-US"/>
        </a:p>
      </dgm:t>
    </dgm:pt>
    <dgm:pt modelId="{24914CD8-80A6-4DC0-966C-C222877EEC74}" type="sibTrans" cxnId="{F3C6C13E-99B1-4009-872A-6FA55F55CC3F}">
      <dgm:prSet/>
      <dgm:spPr/>
      <dgm:t>
        <a:bodyPr/>
        <a:lstStyle/>
        <a:p>
          <a:endParaRPr lang="en-US"/>
        </a:p>
      </dgm:t>
    </dgm:pt>
    <dgm:pt modelId="{E9E4ABD2-477C-442A-B432-164B5EC5476A}">
      <dgm:prSet/>
      <dgm:spPr/>
      <dgm:t>
        <a:bodyPr/>
        <a:lstStyle/>
        <a:p>
          <a:r>
            <a:rPr lang="en-US" b="0" i="0" dirty="0"/>
            <a:t>Requires submission of a certified death certificate.</a:t>
          </a:r>
          <a:endParaRPr lang="en-US" dirty="0"/>
        </a:p>
      </dgm:t>
    </dgm:pt>
    <dgm:pt modelId="{94459625-9902-4BE0-BB25-C49233F12FAA}" type="parTrans" cxnId="{2E1DA0A0-1F48-4360-83FF-11CAE9B16923}">
      <dgm:prSet/>
      <dgm:spPr/>
      <dgm:t>
        <a:bodyPr/>
        <a:lstStyle/>
        <a:p>
          <a:endParaRPr lang="en-US"/>
        </a:p>
      </dgm:t>
    </dgm:pt>
    <dgm:pt modelId="{6FF32FE2-C2CA-4FD7-8BC3-38EA4D871494}" type="sibTrans" cxnId="{2E1DA0A0-1F48-4360-83FF-11CAE9B16923}">
      <dgm:prSet/>
      <dgm:spPr/>
      <dgm:t>
        <a:bodyPr/>
        <a:lstStyle/>
        <a:p>
          <a:endParaRPr lang="en-US"/>
        </a:p>
      </dgm:t>
    </dgm:pt>
    <dgm:pt modelId="{DE2BE3BD-DA87-432B-93B6-C8BC87891FBD}" type="pres">
      <dgm:prSet presAssocID="{3E08D45C-9DA6-4B1C-80D9-2F651A7E25D6}" presName="Name0" presStyleCnt="0">
        <dgm:presLayoutVars>
          <dgm:dir/>
          <dgm:animLvl val="lvl"/>
          <dgm:resizeHandles val="exact"/>
        </dgm:presLayoutVars>
      </dgm:prSet>
      <dgm:spPr/>
    </dgm:pt>
    <dgm:pt modelId="{D408FB38-C709-408B-91DA-5383893A88FB}" type="pres">
      <dgm:prSet presAssocID="{ECF9191C-E02B-4B16-88DF-4A2D21060344}" presName="linNode" presStyleCnt="0"/>
      <dgm:spPr/>
    </dgm:pt>
    <dgm:pt modelId="{5C5A750A-5FA5-4F7D-96DD-94CB20634850}" type="pres">
      <dgm:prSet presAssocID="{ECF9191C-E02B-4B16-88DF-4A2D21060344}" presName="parentText" presStyleLbl="node1" presStyleIdx="0" presStyleCnt="2">
        <dgm:presLayoutVars>
          <dgm:chMax val="1"/>
          <dgm:bulletEnabled val="1"/>
        </dgm:presLayoutVars>
      </dgm:prSet>
      <dgm:spPr/>
    </dgm:pt>
    <dgm:pt modelId="{8F0D828A-53B8-48C5-9A22-3E26EB5A60ED}" type="pres">
      <dgm:prSet presAssocID="{ECF9191C-E02B-4B16-88DF-4A2D21060344}" presName="descendantText" presStyleLbl="alignAccFollowNode1" presStyleIdx="0" presStyleCnt="2">
        <dgm:presLayoutVars>
          <dgm:bulletEnabled val="1"/>
        </dgm:presLayoutVars>
      </dgm:prSet>
      <dgm:spPr/>
    </dgm:pt>
    <dgm:pt modelId="{E006ECDB-37D1-4848-97CF-3694942A7437}" type="pres">
      <dgm:prSet presAssocID="{18DDD645-50C2-4A28-BE3E-CFB6597EAE47}" presName="sp" presStyleCnt="0"/>
      <dgm:spPr/>
    </dgm:pt>
    <dgm:pt modelId="{B43F6AD1-05D7-404B-83F6-F1F48A90C4C1}" type="pres">
      <dgm:prSet presAssocID="{A13CED7C-08E7-4E1C-8515-9786DF8840F2}" presName="linNode" presStyleCnt="0"/>
      <dgm:spPr/>
    </dgm:pt>
    <dgm:pt modelId="{77840B77-2B76-4D6B-9E17-23F9DF724BE8}" type="pres">
      <dgm:prSet presAssocID="{A13CED7C-08E7-4E1C-8515-9786DF8840F2}" presName="parentText" presStyleLbl="node1" presStyleIdx="1" presStyleCnt="2">
        <dgm:presLayoutVars>
          <dgm:chMax val="1"/>
          <dgm:bulletEnabled val="1"/>
        </dgm:presLayoutVars>
      </dgm:prSet>
      <dgm:spPr/>
    </dgm:pt>
    <dgm:pt modelId="{AC7EDC4C-34CD-42B1-A525-ECD5CB750E07}" type="pres">
      <dgm:prSet presAssocID="{A13CED7C-08E7-4E1C-8515-9786DF8840F2}" presName="descendantText" presStyleLbl="alignAccFollowNode1" presStyleIdx="1" presStyleCnt="2">
        <dgm:presLayoutVars>
          <dgm:bulletEnabled val="1"/>
        </dgm:presLayoutVars>
      </dgm:prSet>
      <dgm:spPr/>
    </dgm:pt>
  </dgm:ptLst>
  <dgm:cxnLst>
    <dgm:cxn modelId="{7F793A36-AD42-4609-8B00-A0A2F9D33D91}" type="presOf" srcId="{E9E4ABD2-477C-442A-B432-164B5EC5476A}" destId="{8F0D828A-53B8-48C5-9A22-3E26EB5A60ED}" srcOrd="0" destOrd="0" presId="urn:microsoft.com/office/officeart/2005/8/layout/vList5"/>
    <dgm:cxn modelId="{F3C6C13E-99B1-4009-872A-6FA55F55CC3F}" srcId="{A13CED7C-08E7-4E1C-8515-9786DF8840F2}" destId="{4F41F4BB-0BDC-438E-933D-65197BC69B1D}" srcOrd="0" destOrd="0" parTransId="{E96CDE95-E3B0-4FC2-8B6C-5DACCF2FFF09}" sibTransId="{24914CD8-80A6-4DC0-966C-C222877EEC74}"/>
    <dgm:cxn modelId="{5AB3A166-D60A-4EF4-BDBB-48DB5965A278}" type="presOf" srcId="{3E08D45C-9DA6-4B1C-80D9-2F651A7E25D6}" destId="{DE2BE3BD-DA87-432B-93B6-C8BC87891FBD}" srcOrd="0" destOrd="0" presId="urn:microsoft.com/office/officeart/2005/8/layout/vList5"/>
    <dgm:cxn modelId="{D3FD436C-8236-4CC0-8A3C-9EDE8DA06D64}" type="presOf" srcId="{ECF9191C-E02B-4B16-88DF-4A2D21060344}" destId="{5C5A750A-5FA5-4F7D-96DD-94CB20634850}" srcOrd="0" destOrd="0" presId="urn:microsoft.com/office/officeart/2005/8/layout/vList5"/>
    <dgm:cxn modelId="{BA247B56-CC4D-4E51-9EB4-70508AA857AE}" type="presOf" srcId="{4F41F4BB-0BDC-438E-933D-65197BC69B1D}" destId="{AC7EDC4C-34CD-42B1-A525-ECD5CB750E07}" srcOrd="0" destOrd="0" presId="urn:microsoft.com/office/officeart/2005/8/layout/vList5"/>
    <dgm:cxn modelId="{4070AF7D-262C-4F53-AA3C-8CE5DBDAE506}" type="presOf" srcId="{A13CED7C-08E7-4E1C-8515-9786DF8840F2}" destId="{77840B77-2B76-4D6B-9E17-23F9DF724BE8}" srcOrd="0" destOrd="0" presId="urn:microsoft.com/office/officeart/2005/8/layout/vList5"/>
    <dgm:cxn modelId="{3D5D9098-E173-412F-B8E1-880D93528C17}" srcId="{3E08D45C-9DA6-4B1C-80D9-2F651A7E25D6}" destId="{ECF9191C-E02B-4B16-88DF-4A2D21060344}" srcOrd="0" destOrd="0" parTransId="{93AEFEB0-E1A0-4813-834F-CEC5045B25A6}" sibTransId="{18DDD645-50C2-4A28-BE3E-CFB6597EAE47}"/>
    <dgm:cxn modelId="{2E1DA0A0-1F48-4360-83FF-11CAE9B16923}" srcId="{ECF9191C-E02B-4B16-88DF-4A2D21060344}" destId="{E9E4ABD2-477C-442A-B432-164B5EC5476A}" srcOrd="0" destOrd="0" parTransId="{94459625-9902-4BE0-BB25-C49233F12FAA}" sibTransId="{6FF32FE2-C2CA-4FD7-8BC3-38EA4D871494}"/>
    <dgm:cxn modelId="{9E8671DA-9574-4648-8291-9A01D3382D14}" srcId="{3E08D45C-9DA6-4B1C-80D9-2F651A7E25D6}" destId="{A13CED7C-08E7-4E1C-8515-9786DF8840F2}" srcOrd="1" destOrd="0" parTransId="{7CC2B28A-C67E-42AA-8FD6-E086979A2DD6}" sibTransId="{C29F07F1-5C8F-49AC-973A-56672BCC05B3}"/>
    <dgm:cxn modelId="{82336E8E-6AE2-454A-AE4A-5ACD20942D8D}" type="presParOf" srcId="{DE2BE3BD-DA87-432B-93B6-C8BC87891FBD}" destId="{D408FB38-C709-408B-91DA-5383893A88FB}" srcOrd="0" destOrd="0" presId="urn:microsoft.com/office/officeart/2005/8/layout/vList5"/>
    <dgm:cxn modelId="{30A0E68F-E907-459B-86A3-2B7122EE1A82}" type="presParOf" srcId="{D408FB38-C709-408B-91DA-5383893A88FB}" destId="{5C5A750A-5FA5-4F7D-96DD-94CB20634850}" srcOrd="0" destOrd="0" presId="urn:microsoft.com/office/officeart/2005/8/layout/vList5"/>
    <dgm:cxn modelId="{573DE041-94E8-4A0D-B957-F4F77269E24C}" type="presParOf" srcId="{D408FB38-C709-408B-91DA-5383893A88FB}" destId="{8F0D828A-53B8-48C5-9A22-3E26EB5A60ED}" srcOrd="1" destOrd="0" presId="urn:microsoft.com/office/officeart/2005/8/layout/vList5"/>
    <dgm:cxn modelId="{EA029DBC-CE29-42A4-A2E3-2636FDF3739F}" type="presParOf" srcId="{DE2BE3BD-DA87-432B-93B6-C8BC87891FBD}" destId="{E006ECDB-37D1-4848-97CF-3694942A7437}" srcOrd="1" destOrd="0" presId="urn:microsoft.com/office/officeart/2005/8/layout/vList5"/>
    <dgm:cxn modelId="{6D8F1B10-75DC-4873-81B6-8AD34DF861E0}" type="presParOf" srcId="{DE2BE3BD-DA87-432B-93B6-C8BC87891FBD}" destId="{B43F6AD1-05D7-404B-83F6-F1F48A90C4C1}" srcOrd="2" destOrd="0" presId="urn:microsoft.com/office/officeart/2005/8/layout/vList5"/>
    <dgm:cxn modelId="{C246C64F-DDA0-45EA-BD5F-DF75795814FC}" type="presParOf" srcId="{B43F6AD1-05D7-404B-83F6-F1F48A90C4C1}" destId="{77840B77-2B76-4D6B-9E17-23F9DF724BE8}" srcOrd="0" destOrd="0" presId="urn:microsoft.com/office/officeart/2005/8/layout/vList5"/>
    <dgm:cxn modelId="{1B1EB385-4F7E-45B2-A4A9-3572592501CF}" type="presParOf" srcId="{B43F6AD1-05D7-404B-83F6-F1F48A90C4C1}" destId="{AC7EDC4C-34CD-42B1-A525-ECD5CB750E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197AA0C-891B-43D8-85B7-D08422FCF020}" type="doc">
      <dgm:prSet loTypeId="urn:microsoft.com/office/officeart/2008/layout/LinedList" loCatId="list" qsTypeId="urn:microsoft.com/office/officeart/2005/8/quickstyle/simple2" qsCatId="simple" csTypeId="urn:microsoft.com/office/officeart/2005/8/colors/accent0_3" csCatId="mainScheme" phldr="1"/>
      <dgm:spPr/>
      <dgm:t>
        <a:bodyPr/>
        <a:lstStyle/>
        <a:p>
          <a:endParaRPr lang="en-US"/>
        </a:p>
      </dgm:t>
    </dgm:pt>
    <dgm:pt modelId="{11D361FB-CF87-48C4-899C-63C4AFD997DF}">
      <dgm:prSet phldrT="[Text]" custT="1"/>
      <dgm:spPr/>
      <dgm:t>
        <a:bodyPr/>
        <a:lstStyle/>
        <a:p>
          <a:pPr algn="ctr"/>
          <a:endParaRPr lang="en-US" sz="2400" b="0" i="0" dirty="0">
            <a:effectLst/>
            <a:latin typeface="Lato Extended"/>
          </a:endParaRPr>
        </a:p>
        <a:p>
          <a:pPr algn="ctr"/>
          <a:r>
            <a:rPr lang="en-US" sz="2400" b="0" i="0" dirty="0">
              <a:effectLst/>
              <a:latin typeface="Lato Extended"/>
            </a:rPr>
            <a:t>Herzing will cancel an amount up to 85 percent of the loan (plus interest) as follows:</a:t>
          </a:r>
          <a:endParaRPr lang="en-US" sz="2400" dirty="0"/>
        </a:p>
      </dgm:t>
    </dgm:pt>
    <dgm:pt modelId="{C93BAFA5-5144-486A-A804-C3D0904D075E}" type="parTrans" cxnId="{EF97658F-CEF7-417F-B96A-C6F2157293C8}">
      <dgm:prSet/>
      <dgm:spPr/>
      <dgm:t>
        <a:bodyPr/>
        <a:lstStyle/>
        <a:p>
          <a:endParaRPr lang="en-US"/>
        </a:p>
      </dgm:t>
    </dgm:pt>
    <dgm:pt modelId="{BA2F2E1B-414B-455A-8CBF-B15254A79ECA}" type="sibTrans" cxnId="{EF97658F-CEF7-417F-B96A-C6F2157293C8}">
      <dgm:prSet/>
      <dgm:spPr/>
      <dgm:t>
        <a:bodyPr/>
        <a:lstStyle/>
        <a:p>
          <a:endParaRPr lang="en-US"/>
        </a:p>
      </dgm:t>
    </dgm:pt>
    <dgm:pt modelId="{1ECDCF75-8C36-4D4B-9B16-AB50E60647AD}">
      <dgm:prSet/>
      <dgm:spPr/>
      <dgm:t>
        <a:bodyPr/>
        <a:lstStyle/>
        <a:p>
          <a:r>
            <a:rPr lang="en-US" b="0" i="0" dirty="0">
              <a:effectLst/>
              <a:latin typeface="Lato Extended"/>
            </a:rPr>
            <a:t>Upon completion by the Borrower of each of the first, second and third year of full-time employment as a faculty member in an accredited school of nursing, the school will cancel 20 percent of the principal of, and the interest on, the amount of the unpaid loan on the first day of employment.</a:t>
          </a:r>
          <a:endParaRPr lang="en-US" dirty="0">
            <a:latin typeface="Lato Extended"/>
          </a:endParaRPr>
        </a:p>
      </dgm:t>
    </dgm:pt>
    <dgm:pt modelId="{A7DEDDDF-EAA2-4205-989F-C5EEF78C418B}" type="parTrans" cxnId="{7E45FB5D-1D8A-4D36-9AFC-AFA40743C922}">
      <dgm:prSet/>
      <dgm:spPr/>
      <dgm:t>
        <a:bodyPr/>
        <a:lstStyle/>
        <a:p>
          <a:endParaRPr lang="en-US"/>
        </a:p>
      </dgm:t>
    </dgm:pt>
    <dgm:pt modelId="{BE401C80-E6E9-4D7C-94C4-791D1E6D7ED5}" type="sibTrans" cxnId="{7E45FB5D-1D8A-4D36-9AFC-AFA40743C922}">
      <dgm:prSet/>
      <dgm:spPr/>
      <dgm:t>
        <a:bodyPr/>
        <a:lstStyle/>
        <a:p>
          <a:endParaRPr lang="en-US"/>
        </a:p>
      </dgm:t>
    </dgm:pt>
    <dgm:pt modelId="{B96857F2-7B97-45CD-8DE2-03A75634AD3B}">
      <dgm:prSet/>
      <dgm:spPr/>
      <dgm:t>
        <a:bodyPr/>
        <a:lstStyle/>
        <a:p>
          <a:r>
            <a:rPr lang="en-US" b="0" i="0">
              <a:effectLst/>
              <a:latin typeface="Lato Extended"/>
            </a:rPr>
            <a:t>Upon completion by the individual of the fourth year of full-time employment as a faculty member in an accredited school of nursing, the school will cancel 25 percent of the principal of, and the interest on, the amount of the unpaid loan on the first day of employment.</a:t>
          </a:r>
          <a:endParaRPr lang="en-US"/>
        </a:p>
      </dgm:t>
    </dgm:pt>
    <dgm:pt modelId="{DA9E9AA6-BEA5-470A-B23B-951496E45CCE}" type="parTrans" cxnId="{F4AD65F1-063C-4599-BB59-2704FF6814B2}">
      <dgm:prSet/>
      <dgm:spPr/>
      <dgm:t>
        <a:bodyPr/>
        <a:lstStyle/>
        <a:p>
          <a:endParaRPr lang="en-US"/>
        </a:p>
      </dgm:t>
    </dgm:pt>
    <dgm:pt modelId="{B8E3DDF8-5B5B-44C4-9703-DEFC383A9CFF}" type="sibTrans" cxnId="{F4AD65F1-063C-4599-BB59-2704FF6814B2}">
      <dgm:prSet/>
      <dgm:spPr/>
      <dgm:t>
        <a:bodyPr/>
        <a:lstStyle/>
        <a:p>
          <a:endParaRPr lang="en-US"/>
        </a:p>
      </dgm:t>
    </dgm:pt>
    <dgm:pt modelId="{83000109-662D-41A0-8EA2-E32270806152}" type="pres">
      <dgm:prSet presAssocID="{3197AA0C-891B-43D8-85B7-D08422FCF020}" presName="vert0" presStyleCnt="0">
        <dgm:presLayoutVars>
          <dgm:dir/>
          <dgm:animOne val="branch"/>
          <dgm:animLvl val="lvl"/>
        </dgm:presLayoutVars>
      </dgm:prSet>
      <dgm:spPr/>
    </dgm:pt>
    <dgm:pt modelId="{F96D67B3-5005-4BCA-A23C-E37C4481A2F3}" type="pres">
      <dgm:prSet presAssocID="{11D361FB-CF87-48C4-899C-63C4AFD997DF}" presName="thickLine" presStyleLbl="alignNode1" presStyleIdx="0" presStyleCnt="1"/>
      <dgm:spPr/>
    </dgm:pt>
    <dgm:pt modelId="{EED6F02D-290E-480A-BB6F-2CFF6FDB6116}" type="pres">
      <dgm:prSet presAssocID="{11D361FB-CF87-48C4-899C-63C4AFD997DF}" presName="horz1" presStyleCnt="0"/>
      <dgm:spPr/>
    </dgm:pt>
    <dgm:pt modelId="{555EF649-6141-4B9E-9281-434CA4D2FBBE}" type="pres">
      <dgm:prSet presAssocID="{11D361FB-CF87-48C4-899C-63C4AFD997DF}" presName="tx1" presStyleLbl="revTx" presStyleIdx="0" presStyleCnt="3" custScaleX="263007" custLinFactNeighborX="-162" custLinFactNeighborY="-804"/>
      <dgm:spPr/>
    </dgm:pt>
    <dgm:pt modelId="{8A51B5AA-014B-4499-9306-C65E40098256}" type="pres">
      <dgm:prSet presAssocID="{11D361FB-CF87-48C4-899C-63C4AFD997DF}" presName="vert1" presStyleCnt="0"/>
      <dgm:spPr/>
    </dgm:pt>
    <dgm:pt modelId="{D9183304-2A9D-4A10-813B-57B4A3EBEA60}" type="pres">
      <dgm:prSet presAssocID="{1ECDCF75-8C36-4D4B-9B16-AB50E60647AD}" presName="vertSpace2a" presStyleCnt="0"/>
      <dgm:spPr/>
    </dgm:pt>
    <dgm:pt modelId="{8FFD0E79-73FE-4A78-93EC-C331AB921F22}" type="pres">
      <dgm:prSet presAssocID="{1ECDCF75-8C36-4D4B-9B16-AB50E60647AD}" presName="horz2" presStyleCnt="0"/>
      <dgm:spPr/>
    </dgm:pt>
    <dgm:pt modelId="{60038830-D20E-465E-B642-B8B77CBC2C24}" type="pres">
      <dgm:prSet presAssocID="{1ECDCF75-8C36-4D4B-9B16-AB50E60647AD}" presName="horzSpace2" presStyleCnt="0"/>
      <dgm:spPr/>
    </dgm:pt>
    <dgm:pt modelId="{8EBBF26C-6E72-4D0D-A156-D4B08CD7AA4A}" type="pres">
      <dgm:prSet presAssocID="{1ECDCF75-8C36-4D4B-9B16-AB50E60647AD}" presName="tx2" presStyleLbl="revTx" presStyleIdx="1" presStyleCnt="3"/>
      <dgm:spPr/>
    </dgm:pt>
    <dgm:pt modelId="{A7FEC12B-78C0-4C57-9789-FFDC8D7B7BE2}" type="pres">
      <dgm:prSet presAssocID="{1ECDCF75-8C36-4D4B-9B16-AB50E60647AD}" presName="vert2" presStyleCnt="0"/>
      <dgm:spPr/>
    </dgm:pt>
    <dgm:pt modelId="{978C0C4E-7307-4F9A-A86B-BFB164EC8BD2}" type="pres">
      <dgm:prSet presAssocID="{1ECDCF75-8C36-4D4B-9B16-AB50E60647AD}" presName="thinLine2b" presStyleLbl="callout" presStyleIdx="0" presStyleCnt="2"/>
      <dgm:spPr/>
    </dgm:pt>
    <dgm:pt modelId="{C306FD4A-ACF9-4357-8495-0BA73DA578B8}" type="pres">
      <dgm:prSet presAssocID="{1ECDCF75-8C36-4D4B-9B16-AB50E60647AD}" presName="vertSpace2b" presStyleCnt="0"/>
      <dgm:spPr/>
    </dgm:pt>
    <dgm:pt modelId="{720591EC-A6B4-45B6-B1DA-145EEE35F67B}" type="pres">
      <dgm:prSet presAssocID="{B96857F2-7B97-45CD-8DE2-03A75634AD3B}" presName="horz2" presStyleCnt="0"/>
      <dgm:spPr/>
    </dgm:pt>
    <dgm:pt modelId="{53CE72D1-8913-438A-B8AC-9947F68AB4A8}" type="pres">
      <dgm:prSet presAssocID="{B96857F2-7B97-45CD-8DE2-03A75634AD3B}" presName="horzSpace2" presStyleCnt="0"/>
      <dgm:spPr/>
    </dgm:pt>
    <dgm:pt modelId="{F2D25A55-D077-4982-9220-EE920D07499F}" type="pres">
      <dgm:prSet presAssocID="{B96857F2-7B97-45CD-8DE2-03A75634AD3B}" presName="tx2" presStyleLbl="revTx" presStyleIdx="2" presStyleCnt="3"/>
      <dgm:spPr/>
    </dgm:pt>
    <dgm:pt modelId="{D1A7461D-8E31-47A9-BAE8-5B97CA3B33BF}" type="pres">
      <dgm:prSet presAssocID="{B96857F2-7B97-45CD-8DE2-03A75634AD3B}" presName="vert2" presStyleCnt="0"/>
      <dgm:spPr/>
    </dgm:pt>
    <dgm:pt modelId="{C4F6D766-E791-4133-818E-E0A9D09E7787}" type="pres">
      <dgm:prSet presAssocID="{B96857F2-7B97-45CD-8DE2-03A75634AD3B}" presName="thinLine2b" presStyleLbl="callout" presStyleIdx="1" presStyleCnt="2"/>
      <dgm:spPr/>
    </dgm:pt>
    <dgm:pt modelId="{0ED40B5B-489B-4510-87B2-3F8C62C64DC0}" type="pres">
      <dgm:prSet presAssocID="{B96857F2-7B97-45CD-8DE2-03A75634AD3B}" presName="vertSpace2b" presStyleCnt="0"/>
      <dgm:spPr/>
    </dgm:pt>
  </dgm:ptLst>
  <dgm:cxnLst>
    <dgm:cxn modelId="{43870524-D860-49FA-AFB2-C1B6CD8AABFB}" type="presOf" srcId="{1ECDCF75-8C36-4D4B-9B16-AB50E60647AD}" destId="{8EBBF26C-6E72-4D0D-A156-D4B08CD7AA4A}" srcOrd="0" destOrd="0" presId="urn:microsoft.com/office/officeart/2008/layout/LinedList"/>
    <dgm:cxn modelId="{7E45FB5D-1D8A-4D36-9AFC-AFA40743C922}" srcId="{11D361FB-CF87-48C4-899C-63C4AFD997DF}" destId="{1ECDCF75-8C36-4D4B-9B16-AB50E60647AD}" srcOrd="0" destOrd="0" parTransId="{A7DEDDDF-EAA2-4205-989F-C5EEF78C418B}" sibTransId="{BE401C80-E6E9-4D7C-94C4-791D1E6D7ED5}"/>
    <dgm:cxn modelId="{8EA5D67B-E6FD-4DAC-8A75-3AE986E2858E}" type="presOf" srcId="{3197AA0C-891B-43D8-85B7-D08422FCF020}" destId="{83000109-662D-41A0-8EA2-E32270806152}" srcOrd="0" destOrd="0" presId="urn:microsoft.com/office/officeart/2008/layout/LinedList"/>
    <dgm:cxn modelId="{EF97658F-CEF7-417F-B96A-C6F2157293C8}" srcId="{3197AA0C-891B-43D8-85B7-D08422FCF020}" destId="{11D361FB-CF87-48C4-899C-63C4AFD997DF}" srcOrd="0" destOrd="0" parTransId="{C93BAFA5-5144-486A-A804-C3D0904D075E}" sibTransId="{BA2F2E1B-414B-455A-8CBF-B15254A79ECA}"/>
    <dgm:cxn modelId="{218363AC-258B-4A48-9ED7-EDD56B0255DB}" type="presOf" srcId="{B96857F2-7B97-45CD-8DE2-03A75634AD3B}" destId="{F2D25A55-D077-4982-9220-EE920D07499F}" srcOrd="0" destOrd="0" presId="urn:microsoft.com/office/officeart/2008/layout/LinedList"/>
    <dgm:cxn modelId="{451656B0-2D6A-447F-9697-502068C62FE2}" type="presOf" srcId="{11D361FB-CF87-48C4-899C-63C4AFD997DF}" destId="{555EF649-6141-4B9E-9281-434CA4D2FBBE}" srcOrd="0" destOrd="0" presId="urn:microsoft.com/office/officeart/2008/layout/LinedList"/>
    <dgm:cxn modelId="{F4AD65F1-063C-4599-BB59-2704FF6814B2}" srcId="{11D361FB-CF87-48C4-899C-63C4AFD997DF}" destId="{B96857F2-7B97-45CD-8DE2-03A75634AD3B}" srcOrd="1" destOrd="0" parTransId="{DA9E9AA6-BEA5-470A-B23B-951496E45CCE}" sibTransId="{B8E3DDF8-5B5B-44C4-9703-DEFC383A9CFF}"/>
    <dgm:cxn modelId="{F87BFA41-4D76-4EB5-9629-A7756BAFD10E}" type="presParOf" srcId="{83000109-662D-41A0-8EA2-E32270806152}" destId="{F96D67B3-5005-4BCA-A23C-E37C4481A2F3}" srcOrd="0" destOrd="0" presId="urn:microsoft.com/office/officeart/2008/layout/LinedList"/>
    <dgm:cxn modelId="{02D85965-D345-42FD-8C6A-C42BF7FF0478}" type="presParOf" srcId="{83000109-662D-41A0-8EA2-E32270806152}" destId="{EED6F02D-290E-480A-BB6F-2CFF6FDB6116}" srcOrd="1" destOrd="0" presId="urn:microsoft.com/office/officeart/2008/layout/LinedList"/>
    <dgm:cxn modelId="{6951B33F-473E-4BCB-9342-D922699A4154}" type="presParOf" srcId="{EED6F02D-290E-480A-BB6F-2CFF6FDB6116}" destId="{555EF649-6141-4B9E-9281-434CA4D2FBBE}" srcOrd="0" destOrd="0" presId="urn:microsoft.com/office/officeart/2008/layout/LinedList"/>
    <dgm:cxn modelId="{0CE174A7-0676-4ADB-8FDD-7EA4239D0D49}" type="presParOf" srcId="{EED6F02D-290E-480A-BB6F-2CFF6FDB6116}" destId="{8A51B5AA-014B-4499-9306-C65E40098256}" srcOrd="1" destOrd="0" presId="urn:microsoft.com/office/officeart/2008/layout/LinedList"/>
    <dgm:cxn modelId="{D1DD013A-A8E4-42F1-A720-4DA5C0F97CD3}" type="presParOf" srcId="{8A51B5AA-014B-4499-9306-C65E40098256}" destId="{D9183304-2A9D-4A10-813B-57B4A3EBEA60}" srcOrd="0" destOrd="0" presId="urn:microsoft.com/office/officeart/2008/layout/LinedList"/>
    <dgm:cxn modelId="{04942C33-7258-47C0-A1A6-A3DEE8973FBA}" type="presParOf" srcId="{8A51B5AA-014B-4499-9306-C65E40098256}" destId="{8FFD0E79-73FE-4A78-93EC-C331AB921F22}" srcOrd="1" destOrd="0" presId="urn:microsoft.com/office/officeart/2008/layout/LinedList"/>
    <dgm:cxn modelId="{80CD8664-9C21-4216-9D42-4466435B2CF6}" type="presParOf" srcId="{8FFD0E79-73FE-4A78-93EC-C331AB921F22}" destId="{60038830-D20E-465E-B642-B8B77CBC2C24}" srcOrd="0" destOrd="0" presId="urn:microsoft.com/office/officeart/2008/layout/LinedList"/>
    <dgm:cxn modelId="{DA1A826B-7C2D-42FD-9C89-05FFF1659AD6}" type="presParOf" srcId="{8FFD0E79-73FE-4A78-93EC-C331AB921F22}" destId="{8EBBF26C-6E72-4D0D-A156-D4B08CD7AA4A}" srcOrd="1" destOrd="0" presId="urn:microsoft.com/office/officeart/2008/layout/LinedList"/>
    <dgm:cxn modelId="{BD755C2E-FCE2-4FAC-B1C4-67180C66A41A}" type="presParOf" srcId="{8FFD0E79-73FE-4A78-93EC-C331AB921F22}" destId="{A7FEC12B-78C0-4C57-9789-FFDC8D7B7BE2}" srcOrd="2" destOrd="0" presId="urn:microsoft.com/office/officeart/2008/layout/LinedList"/>
    <dgm:cxn modelId="{D20CAC92-7181-4F53-B79E-2725C3C08E05}" type="presParOf" srcId="{8A51B5AA-014B-4499-9306-C65E40098256}" destId="{978C0C4E-7307-4F9A-A86B-BFB164EC8BD2}" srcOrd="2" destOrd="0" presId="urn:microsoft.com/office/officeart/2008/layout/LinedList"/>
    <dgm:cxn modelId="{CB0FB78E-48FF-45D0-A580-B0A1E259FD55}" type="presParOf" srcId="{8A51B5AA-014B-4499-9306-C65E40098256}" destId="{C306FD4A-ACF9-4357-8495-0BA73DA578B8}" srcOrd="3" destOrd="0" presId="urn:microsoft.com/office/officeart/2008/layout/LinedList"/>
    <dgm:cxn modelId="{BC235A4A-45ED-48BB-89AF-8971D135A830}" type="presParOf" srcId="{8A51B5AA-014B-4499-9306-C65E40098256}" destId="{720591EC-A6B4-45B6-B1DA-145EEE35F67B}" srcOrd="4" destOrd="0" presId="urn:microsoft.com/office/officeart/2008/layout/LinedList"/>
    <dgm:cxn modelId="{C001C59C-449E-4F54-966E-228EF91192DF}" type="presParOf" srcId="{720591EC-A6B4-45B6-B1DA-145EEE35F67B}" destId="{53CE72D1-8913-438A-B8AC-9947F68AB4A8}" srcOrd="0" destOrd="0" presId="urn:microsoft.com/office/officeart/2008/layout/LinedList"/>
    <dgm:cxn modelId="{728AB3DA-4FCC-4FE9-8BD2-D63066905721}" type="presParOf" srcId="{720591EC-A6B4-45B6-B1DA-145EEE35F67B}" destId="{F2D25A55-D077-4982-9220-EE920D07499F}" srcOrd="1" destOrd="0" presId="urn:microsoft.com/office/officeart/2008/layout/LinedList"/>
    <dgm:cxn modelId="{B71DE77C-BAF7-4E5E-860E-46DFD5D5BBF1}" type="presParOf" srcId="{720591EC-A6B4-45B6-B1DA-145EEE35F67B}" destId="{D1A7461D-8E31-47A9-BAE8-5B97CA3B33BF}" srcOrd="2" destOrd="0" presId="urn:microsoft.com/office/officeart/2008/layout/LinedList"/>
    <dgm:cxn modelId="{8AD44592-9572-4F10-A2DE-B80C4A003A3E}" type="presParOf" srcId="{8A51B5AA-014B-4499-9306-C65E40098256}" destId="{C4F6D766-E791-4133-818E-E0A9D09E7787}" srcOrd="5" destOrd="0" presId="urn:microsoft.com/office/officeart/2008/layout/LinedList"/>
    <dgm:cxn modelId="{555756F2-ACEA-4BCA-B175-C8BB4C4485C6}" type="presParOf" srcId="{8A51B5AA-014B-4499-9306-C65E40098256}" destId="{0ED40B5B-489B-4510-87B2-3F8C62C64DC0}"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E08D45C-9DA6-4B1C-80D9-2F651A7E25D6}"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2CFE8F51-5034-405D-9D34-83A6E5E8BD10}">
      <dgm:prSet/>
      <dgm:spPr/>
      <dgm:t>
        <a:bodyPr/>
        <a:lstStyle/>
        <a:p>
          <a:r>
            <a:rPr lang="en-US" dirty="0"/>
            <a:t>Financial Aid Department </a:t>
          </a:r>
        </a:p>
      </dgm:t>
    </dgm:pt>
    <dgm:pt modelId="{57C0D812-2C21-43D1-92BF-C648EC6CBD4F}" type="parTrans" cxnId="{C71CEC71-747B-494C-93D7-7E95ADFADF70}">
      <dgm:prSet/>
      <dgm:spPr/>
      <dgm:t>
        <a:bodyPr/>
        <a:lstStyle/>
        <a:p>
          <a:endParaRPr lang="en-US"/>
        </a:p>
      </dgm:t>
    </dgm:pt>
    <dgm:pt modelId="{8091A53A-DAD8-452C-AAA2-1D91A7D6F61A}" type="sibTrans" cxnId="{C71CEC71-747B-494C-93D7-7E95ADFADF70}">
      <dgm:prSet/>
      <dgm:spPr/>
      <dgm:t>
        <a:bodyPr/>
        <a:lstStyle/>
        <a:p>
          <a:endParaRPr lang="en-US"/>
        </a:p>
      </dgm:t>
    </dgm:pt>
    <dgm:pt modelId="{454B6436-5152-4EAB-B845-AC227179AF74}">
      <dgm:prSet/>
      <dgm:spPr/>
      <dgm:t>
        <a:bodyPr/>
        <a:lstStyle/>
        <a:p>
          <a:r>
            <a:rPr lang="en-US" dirty="0"/>
            <a:t>Call 866-508-0748 and select option 2 </a:t>
          </a:r>
        </a:p>
      </dgm:t>
    </dgm:pt>
    <dgm:pt modelId="{7B7BF906-C51F-403B-BBB5-2968F4AB7194}" type="parTrans" cxnId="{39A5EFEC-4F83-4825-8E71-C9E793126989}">
      <dgm:prSet/>
      <dgm:spPr/>
      <dgm:t>
        <a:bodyPr/>
        <a:lstStyle/>
        <a:p>
          <a:endParaRPr lang="en-US"/>
        </a:p>
      </dgm:t>
    </dgm:pt>
    <dgm:pt modelId="{82038FA1-5CE8-452E-B88A-59AD6B1F3D71}" type="sibTrans" cxnId="{39A5EFEC-4F83-4825-8E71-C9E793126989}">
      <dgm:prSet/>
      <dgm:spPr/>
      <dgm:t>
        <a:bodyPr/>
        <a:lstStyle/>
        <a:p>
          <a:endParaRPr lang="en-US"/>
        </a:p>
      </dgm:t>
    </dgm:pt>
    <dgm:pt modelId="{FEF819DB-B88A-4CBA-88BF-0E9617ACD9EC}">
      <dgm:prSet/>
      <dgm:spPr/>
      <dgm:t>
        <a:bodyPr/>
        <a:lstStyle/>
        <a:p>
          <a:r>
            <a:rPr lang="en-US"/>
            <a:t>Email </a:t>
          </a:r>
          <a:r>
            <a:rPr lang="en-US" u="sng">
              <a:hlinkClick xmlns:r="http://schemas.openxmlformats.org/officeDocument/2006/relationships" r:id="rId1"/>
            </a:rPr>
            <a:t>FA@herzing.edu</a:t>
          </a:r>
          <a:r>
            <a:rPr lang="en-US"/>
            <a:t>  </a:t>
          </a:r>
        </a:p>
      </dgm:t>
    </dgm:pt>
    <dgm:pt modelId="{AB02232A-89EC-418D-827B-56915D0F188B}" type="parTrans" cxnId="{DEB7918D-AF90-4C0A-9C82-856762FD9D45}">
      <dgm:prSet/>
      <dgm:spPr/>
      <dgm:t>
        <a:bodyPr/>
        <a:lstStyle/>
        <a:p>
          <a:endParaRPr lang="en-US"/>
        </a:p>
      </dgm:t>
    </dgm:pt>
    <dgm:pt modelId="{168E2504-BDAD-484A-A1BE-D16606CD3A9D}" type="sibTrans" cxnId="{DEB7918D-AF90-4C0A-9C82-856762FD9D45}">
      <dgm:prSet/>
      <dgm:spPr/>
      <dgm:t>
        <a:bodyPr/>
        <a:lstStyle/>
        <a:p>
          <a:endParaRPr lang="en-US"/>
        </a:p>
      </dgm:t>
    </dgm:pt>
    <dgm:pt modelId="{B942D475-75A7-41B4-86CC-3133533600A4}">
      <dgm:prSet/>
      <dgm:spPr/>
      <dgm:t>
        <a:bodyPr/>
        <a:lstStyle/>
        <a:p>
          <a:r>
            <a:rPr lang="en-US" dirty="0"/>
            <a:t>Alumni Support Financial Services Department </a:t>
          </a:r>
        </a:p>
      </dgm:t>
    </dgm:pt>
    <dgm:pt modelId="{FB2368F3-BC4A-4D63-AF41-3A7C3BD82D3D}" type="parTrans" cxnId="{B7DDDFE6-E1B0-4132-8AC4-D26A2C3FFB77}">
      <dgm:prSet/>
      <dgm:spPr/>
      <dgm:t>
        <a:bodyPr/>
        <a:lstStyle/>
        <a:p>
          <a:endParaRPr lang="en-US"/>
        </a:p>
      </dgm:t>
    </dgm:pt>
    <dgm:pt modelId="{A46F44FE-A5B2-4C5C-812D-669FF475FA0A}" type="sibTrans" cxnId="{B7DDDFE6-E1B0-4132-8AC4-D26A2C3FFB77}">
      <dgm:prSet/>
      <dgm:spPr/>
      <dgm:t>
        <a:bodyPr/>
        <a:lstStyle/>
        <a:p>
          <a:endParaRPr lang="en-US"/>
        </a:p>
      </dgm:t>
    </dgm:pt>
    <dgm:pt modelId="{D726C4D5-58BB-4A3D-A73E-2347AF933A2E}">
      <dgm:prSet/>
      <dgm:spPr/>
      <dgm:t>
        <a:bodyPr/>
        <a:lstStyle/>
        <a:p>
          <a:r>
            <a:rPr lang="en-US"/>
            <a:t>Call 866-508-0748 option 7</a:t>
          </a:r>
        </a:p>
      </dgm:t>
    </dgm:pt>
    <dgm:pt modelId="{EFD7D1A5-1563-4235-85C8-8B9228643C62}" type="parTrans" cxnId="{4E48DEF6-6920-403C-B1AB-8EE12FF9878F}">
      <dgm:prSet/>
      <dgm:spPr/>
      <dgm:t>
        <a:bodyPr/>
        <a:lstStyle/>
        <a:p>
          <a:endParaRPr lang="en-US"/>
        </a:p>
      </dgm:t>
    </dgm:pt>
    <dgm:pt modelId="{1AEA5835-1E14-4A5C-B436-CECF2D2C502F}" type="sibTrans" cxnId="{4E48DEF6-6920-403C-B1AB-8EE12FF9878F}">
      <dgm:prSet/>
      <dgm:spPr/>
      <dgm:t>
        <a:bodyPr/>
        <a:lstStyle/>
        <a:p>
          <a:endParaRPr lang="en-US"/>
        </a:p>
      </dgm:t>
    </dgm:pt>
    <dgm:pt modelId="{45EB47AD-8B91-4C0C-A626-37267D1FB1F1}">
      <dgm:prSet/>
      <dgm:spPr/>
      <dgm:t>
        <a:bodyPr/>
        <a:lstStyle/>
        <a:p>
          <a:r>
            <a:rPr lang="en-US"/>
            <a:t>Email </a:t>
          </a:r>
          <a:r>
            <a:rPr lang="en-US" u="sng">
              <a:hlinkClick xmlns:r="http://schemas.openxmlformats.org/officeDocument/2006/relationships" r:id="rId2"/>
            </a:rPr>
            <a:t>AlumniSupport@herzing.edu</a:t>
          </a:r>
          <a:r>
            <a:rPr lang="en-US"/>
            <a:t> </a:t>
          </a:r>
        </a:p>
      </dgm:t>
    </dgm:pt>
    <dgm:pt modelId="{9F01EACF-01DA-4E2A-98E7-19BC18D3D4A6}" type="parTrans" cxnId="{9406DE25-BFCF-4542-A270-8527850133C1}">
      <dgm:prSet/>
      <dgm:spPr/>
      <dgm:t>
        <a:bodyPr/>
        <a:lstStyle/>
        <a:p>
          <a:endParaRPr lang="en-US"/>
        </a:p>
      </dgm:t>
    </dgm:pt>
    <dgm:pt modelId="{855FACCC-E630-468D-A27D-18E5ABC477BA}" type="sibTrans" cxnId="{9406DE25-BFCF-4542-A270-8527850133C1}">
      <dgm:prSet/>
      <dgm:spPr/>
      <dgm:t>
        <a:bodyPr/>
        <a:lstStyle/>
        <a:p>
          <a:endParaRPr lang="en-US"/>
        </a:p>
      </dgm:t>
    </dgm:pt>
    <dgm:pt modelId="{D635A54D-C41E-462E-9A85-DFFBF230E68F}">
      <dgm:prSet/>
      <dgm:spPr/>
      <dgm:t>
        <a:bodyPr/>
        <a:lstStyle/>
        <a:p>
          <a:r>
            <a:rPr lang="en-US" dirty="0"/>
            <a:t>Herzing University is available to assist all borrowers throughout enrollment and after graduation.</a:t>
          </a:r>
        </a:p>
      </dgm:t>
    </dgm:pt>
    <dgm:pt modelId="{B705502A-E591-4F0F-82C6-154CE7AA4739}" type="parTrans" cxnId="{9480EA75-EE6C-4027-BA09-3C0F7C522C87}">
      <dgm:prSet/>
      <dgm:spPr/>
    </dgm:pt>
    <dgm:pt modelId="{100F649D-17BA-498D-A930-767511438B93}" type="sibTrans" cxnId="{9480EA75-EE6C-4027-BA09-3C0F7C522C87}">
      <dgm:prSet/>
      <dgm:spPr/>
    </dgm:pt>
    <dgm:pt modelId="{DE2BE3BD-DA87-432B-93B6-C8BC87891FBD}" type="pres">
      <dgm:prSet presAssocID="{3E08D45C-9DA6-4B1C-80D9-2F651A7E25D6}" presName="Name0" presStyleCnt="0">
        <dgm:presLayoutVars>
          <dgm:dir/>
          <dgm:animLvl val="lvl"/>
          <dgm:resizeHandles val="exact"/>
        </dgm:presLayoutVars>
      </dgm:prSet>
      <dgm:spPr/>
    </dgm:pt>
    <dgm:pt modelId="{D245D0FE-2C4D-4548-B469-A00D11446B6A}" type="pres">
      <dgm:prSet presAssocID="{D635A54D-C41E-462E-9A85-DFFBF230E68F}" presName="linNode" presStyleCnt="0"/>
      <dgm:spPr/>
    </dgm:pt>
    <dgm:pt modelId="{78515404-FA06-4264-9E2C-4C1C7E670076}" type="pres">
      <dgm:prSet presAssocID="{D635A54D-C41E-462E-9A85-DFFBF230E68F}" presName="parentText" presStyleLbl="node1" presStyleIdx="0" presStyleCnt="3" custScaleX="277778">
        <dgm:presLayoutVars>
          <dgm:chMax val="1"/>
          <dgm:bulletEnabled val="1"/>
        </dgm:presLayoutVars>
      </dgm:prSet>
      <dgm:spPr/>
    </dgm:pt>
    <dgm:pt modelId="{FF05C999-408A-447C-B45E-06C8D5DD0AEA}" type="pres">
      <dgm:prSet presAssocID="{100F649D-17BA-498D-A930-767511438B93}" presName="sp" presStyleCnt="0"/>
      <dgm:spPr/>
    </dgm:pt>
    <dgm:pt modelId="{A1B1DAA8-B8B2-4666-B7DD-21B2EC13CB15}" type="pres">
      <dgm:prSet presAssocID="{2CFE8F51-5034-405D-9D34-83A6E5E8BD10}" presName="linNode" presStyleCnt="0"/>
      <dgm:spPr/>
    </dgm:pt>
    <dgm:pt modelId="{5ADAA553-8367-4553-BE6B-CF1EF04936B7}" type="pres">
      <dgm:prSet presAssocID="{2CFE8F51-5034-405D-9D34-83A6E5E8BD10}" presName="parentText" presStyleLbl="node1" presStyleIdx="1" presStyleCnt="3">
        <dgm:presLayoutVars>
          <dgm:chMax val="1"/>
          <dgm:bulletEnabled val="1"/>
        </dgm:presLayoutVars>
      </dgm:prSet>
      <dgm:spPr/>
    </dgm:pt>
    <dgm:pt modelId="{7DF2BB63-F6CC-4065-ABC0-CF2A98B2BFF7}" type="pres">
      <dgm:prSet presAssocID="{2CFE8F51-5034-405D-9D34-83A6E5E8BD10}" presName="descendantText" presStyleLbl="alignAccFollowNode1" presStyleIdx="0" presStyleCnt="2">
        <dgm:presLayoutVars>
          <dgm:bulletEnabled val="1"/>
        </dgm:presLayoutVars>
      </dgm:prSet>
      <dgm:spPr/>
    </dgm:pt>
    <dgm:pt modelId="{5CE6FFBD-0D1F-44B1-A609-89A963CC3B7D}" type="pres">
      <dgm:prSet presAssocID="{8091A53A-DAD8-452C-AAA2-1D91A7D6F61A}" presName="sp" presStyleCnt="0"/>
      <dgm:spPr/>
    </dgm:pt>
    <dgm:pt modelId="{41DB3276-025F-4C41-BA4E-011027918C42}" type="pres">
      <dgm:prSet presAssocID="{B942D475-75A7-41B4-86CC-3133533600A4}" presName="linNode" presStyleCnt="0"/>
      <dgm:spPr/>
    </dgm:pt>
    <dgm:pt modelId="{13F49589-54A3-48B7-8C3A-89C9C62C9ED8}" type="pres">
      <dgm:prSet presAssocID="{B942D475-75A7-41B4-86CC-3133533600A4}" presName="parentText" presStyleLbl="node1" presStyleIdx="2" presStyleCnt="3">
        <dgm:presLayoutVars>
          <dgm:chMax val="1"/>
          <dgm:bulletEnabled val="1"/>
        </dgm:presLayoutVars>
      </dgm:prSet>
      <dgm:spPr/>
    </dgm:pt>
    <dgm:pt modelId="{627D94BD-551C-49E2-B473-AFFB2BC7E0F6}" type="pres">
      <dgm:prSet presAssocID="{B942D475-75A7-41B4-86CC-3133533600A4}" presName="descendantText" presStyleLbl="alignAccFollowNode1" presStyleIdx="1" presStyleCnt="2">
        <dgm:presLayoutVars>
          <dgm:bulletEnabled val="1"/>
        </dgm:presLayoutVars>
      </dgm:prSet>
      <dgm:spPr/>
    </dgm:pt>
  </dgm:ptLst>
  <dgm:cxnLst>
    <dgm:cxn modelId="{57DBC61F-1C0C-4019-BAA4-6DA9A1ECA20E}" type="presOf" srcId="{FEF819DB-B88A-4CBA-88BF-0E9617ACD9EC}" destId="{7DF2BB63-F6CC-4065-ABC0-CF2A98B2BFF7}" srcOrd="0" destOrd="1" presId="urn:microsoft.com/office/officeart/2005/8/layout/vList5"/>
    <dgm:cxn modelId="{9406DE25-BFCF-4542-A270-8527850133C1}" srcId="{B942D475-75A7-41B4-86CC-3133533600A4}" destId="{45EB47AD-8B91-4C0C-A626-37267D1FB1F1}" srcOrd="1" destOrd="0" parTransId="{9F01EACF-01DA-4E2A-98E7-19BC18D3D4A6}" sibTransId="{855FACCC-E630-468D-A27D-18E5ABC477BA}"/>
    <dgm:cxn modelId="{B639D230-8C12-4FF9-94D5-E7DDC8602B43}" type="presOf" srcId="{D635A54D-C41E-462E-9A85-DFFBF230E68F}" destId="{78515404-FA06-4264-9E2C-4C1C7E670076}" srcOrd="0" destOrd="0" presId="urn:microsoft.com/office/officeart/2005/8/layout/vList5"/>
    <dgm:cxn modelId="{62CA0032-724A-4085-B7AB-877072EC3FE0}" type="presOf" srcId="{2CFE8F51-5034-405D-9D34-83A6E5E8BD10}" destId="{5ADAA553-8367-4553-BE6B-CF1EF04936B7}" srcOrd="0" destOrd="0" presId="urn:microsoft.com/office/officeart/2005/8/layout/vList5"/>
    <dgm:cxn modelId="{5AB3A166-D60A-4EF4-BDBB-48DB5965A278}" type="presOf" srcId="{3E08D45C-9DA6-4B1C-80D9-2F651A7E25D6}" destId="{DE2BE3BD-DA87-432B-93B6-C8BC87891FBD}" srcOrd="0" destOrd="0" presId="urn:microsoft.com/office/officeart/2005/8/layout/vList5"/>
    <dgm:cxn modelId="{C71CEC71-747B-494C-93D7-7E95ADFADF70}" srcId="{3E08D45C-9DA6-4B1C-80D9-2F651A7E25D6}" destId="{2CFE8F51-5034-405D-9D34-83A6E5E8BD10}" srcOrd="1" destOrd="0" parTransId="{57C0D812-2C21-43D1-92BF-C648EC6CBD4F}" sibTransId="{8091A53A-DAD8-452C-AAA2-1D91A7D6F61A}"/>
    <dgm:cxn modelId="{9480EA75-EE6C-4027-BA09-3C0F7C522C87}" srcId="{3E08D45C-9DA6-4B1C-80D9-2F651A7E25D6}" destId="{D635A54D-C41E-462E-9A85-DFFBF230E68F}" srcOrd="0" destOrd="0" parTransId="{B705502A-E591-4F0F-82C6-154CE7AA4739}" sibTransId="{100F649D-17BA-498D-A930-767511438B93}"/>
    <dgm:cxn modelId="{DEB7918D-AF90-4C0A-9C82-856762FD9D45}" srcId="{2CFE8F51-5034-405D-9D34-83A6E5E8BD10}" destId="{FEF819DB-B88A-4CBA-88BF-0E9617ACD9EC}" srcOrd="1" destOrd="0" parTransId="{AB02232A-89EC-418D-827B-56915D0F188B}" sibTransId="{168E2504-BDAD-484A-A1BE-D16606CD3A9D}"/>
    <dgm:cxn modelId="{459FF9C5-B618-4499-90E0-4C22F38FCCBB}" type="presOf" srcId="{454B6436-5152-4EAB-B845-AC227179AF74}" destId="{7DF2BB63-F6CC-4065-ABC0-CF2A98B2BFF7}" srcOrd="0" destOrd="0" presId="urn:microsoft.com/office/officeart/2005/8/layout/vList5"/>
    <dgm:cxn modelId="{C2BD0DC7-2DFD-4725-811E-2B2A385AB9D0}" type="presOf" srcId="{45EB47AD-8B91-4C0C-A626-37267D1FB1F1}" destId="{627D94BD-551C-49E2-B473-AFFB2BC7E0F6}" srcOrd="0" destOrd="1" presId="urn:microsoft.com/office/officeart/2005/8/layout/vList5"/>
    <dgm:cxn modelId="{FD5992C8-2196-40F7-970A-48B9BFFDE627}" type="presOf" srcId="{D726C4D5-58BB-4A3D-A73E-2347AF933A2E}" destId="{627D94BD-551C-49E2-B473-AFFB2BC7E0F6}" srcOrd="0" destOrd="0" presId="urn:microsoft.com/office/officeart/2005/8/layout/vList5"/>
    <dgm:cxn modelId="{B7DDDFE6-E1B0-4132-8AC4-D26A2C3FFB77}" srcId="{3E08D45C-9DA6-4B1C-80D9-2F651A7E25D6}" destId="{B942D475-75A7-41B4-86CC-3133533600A4}" srcOrd="2" destOrd="0" parTransId="{FB2368F3-BC4A-4D63-AF41-3A7C3BD82D3D}" sibTransId="{A46F44FE-A5B2-4C5C-812D-669FF475FA0A}"/>
    <dgm:cxn modelId="{5DB65FEB-F3AA-4F1D-973C-EB47CB51AE43}" type="presOf" srcId="{B942D475-75A7-41B4-86CC-3133533600A4}" destId="{13F49589-54A3-48B7-8C3A-89C9C62C9ED8}" srcOrd="0" destOrd="0" presId="urn:microsoft.com/office/officeart/2005/8/layout/vList5"/>
    <dgm:cxn modelId="{39A5EFEC-4F83-4825-8E71-C9E793126989}" srcId="{2CFE8F51-5034-405D-9D34-83A6E5E8BD10}" destId="{454B6436-5152-4EAB-B845-AC227179AF74}" srcOrd="0" destOrd="0" parTransId="{7B7BF906-C51F-403B-BBB5-2968F4AB7194}" sibTransId="{82038FA1-5CE8-452E-B88A-59AD6B1F3D71}"/>
    <dgm:cxn modelId="{4E48DEF6-6920-403C-B1AB-8EE12FF9878F}" srcId="{B942D475-75A7-41B4-86CC-3133533600A4}" destId="{D726C4D5-58BB-4A3D-A73E-2347AF933A2E}" srcOrd="0" destOrd="0" parTransId="{EFD7D1A5-1563-4235-85C8-8B9228643C62}" sibTransId="{1AEA5835-1E14-4A5C-B436-CECF2D2C502F}"/>
    <dgm:cxn modelId="{8D09AB61-6999-4776-B88A-D4A45EFB0CEF}" type="presParOf" srcId="{DE2BE3BD-DA87-432B-93B6-C8BC87891FBD}" destId="{D245D0FE-2C4D-4548-B469-A00D11446B6A}" srcOrd="0" destOrd="0" presId="urn:microsoft.com/office/officeart/2005/8/layout/vList5"/>
    <dgm:cxn modelId="{C63F0B38-D5C8-4296-A7AA-E23AA906BD63}" type="presParOf" srcId="{D245D0FE-2C4D-4548-B469-A00D11446B6A}" destId="{78515404-FA06-4264-9E2C-4C1C7E670076}" srcOrd="0" destOrd="0" presId="urn:microsoft.com/office/officeart/2005/8/layout/vList5"/>
    <dgm:cxn modelId="{CA50E9C7-7372-44D9-AE22-E42B88C2B7F7}" type="presParOf" srcId="{DE2BE3BD-DA87-432B-93B6-C8BC87891FBD}" destId="{FF05C999-408A-447C-B45E-06C8D5DD0AEA}" srcOrd="1" destOrd="0" presId="urn:microsoft.com/office/officeart/2005/8/layout/vList5"/>
    <dgm:cxn modelId="{D6C48CE1-E686-491F-88D6-7C74C9683226}" type="presParOf" srcId="{DE2BE3BD-DA87-432B-93B6-C8BC87891FBD}" destId="{A1B1DAA8-B8B2-4666-B7DD-21B2EC13CB15}" srcOrd="2" destOrd="0" presId="urn:microsoft.com/office/officeart/2005/8/layout/vList5"/>
    <dgm:cxn modelId="{A71CA4F2-DC6D-41DB-91AB-034E89B3BF24}" type="presParOf" srcId="{A1B1DAA8-B8B2-4666-B7DD-21B2EC13CB15}" destId="{5ADAA553-8367-4553-BE6B-CF1EF04936B7}" srcOrd="0" destOrd="0" presId="urn:microsoft.com/office/officeart/2005/8/layout/vList5"/>
    <dgm:cxn modelId="{0BBE90BA-F6BB-453C-8307-E3E41E592D82}" type="presParOf" srcId="{A1B1DAA8-B8B2-4666-B7DD-21B2EC13CB15}" destId="{7DF2BB63-F6CC-4065-ABC0-CF2A98B2BFF7}" srcOrd="1" destOrd="0" presId="urn:microsoft.com/office/officeart/2005/8/layout/vList5"/>
    <dgm:cxn modelId="{8A3030A7-649E-4DB4-AC89-B1B3746D348F}" type="presParOf" srcId="{DE2BE3BD-DA87-432B-93B6-C8BC87891FBD}" destId="{5CE6FFBD-0D1F-44B1-A609-89A963CC3B7D}" srcOrd="3" destOrd="0" presId="urn:microsoft.com/office/officeart/2005/8/layout/vList5"/>
    <dgm:cxn modelId="{5AF96AC1-D6FC-4867-A6E9-6129FAE57811}" type="presParOf" srcId="{DE2BE3BD-DA87-432B-93B6-C8BC87891FBD}" destId="{41DB3276-025F-4C41-BA4E-011027918C42}" srcOrd="4" destOrd="0" presId="urn:microsoft.com/office/officeart/2005/8/layout/vList5"/>
    <dgm:cxn modelId="{7DD79EF1-77F4-40A3-991B-63BCF70BBC94}" type="presParOf" srcId="{41DB3276-025F-4C41-BA4E-011027918C42}" destId="{13F49589-54A3-48B7-8C3A-89C9C62C9ED8}" srcOrd="0" destOrd="0" presId="urn:microsoft.com/office/officeart/2005/8/layout/vList5"/>
    <dgm:cxn modelId="{DD6612CF-AAFC-466D-87DE-5D8BC7945AB1}" type="presParOf" srcId="{41DB3276-025F-4C41-BA4E-011027918C42}" destId="{627D94BD-551C-49E2-B473-AFFB2BC7E0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0D7978-7E77-4C3A-91F1-D1D4DB24E73A}"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738140F9-C438-445D-AFE2-AF49FCAC563A}">
      <dgm:prSet/>
      <dgm:spPr/>
      <dgm:t>
        <a:bodyPr/>
        <a:lstStyle/>
        <a:p>
          <a:r>
            <a:rPr lang="en-US" dirty="0"/>
            <a:t>The Nurse Faculty Loan Program is funded by the Department of Health and Human Services (HRSA) and Herzing University.  </a:t>
          </a:r>
        </a:p>
      </dgm:t>
    </dgm:pt>
    <dgm:pt modelId="{DCBB0D2B-0770-42B7-88FD-AA10A84FDE16}" type="parTrans" cxnId="{EEC51478-CA8A-4312-A3CD-5983DF372595}">
      <dgm:prSet/>
      <dgm:spPr/>
      <dgm:t>
        <a:bodyPr/>
        <a:lstStyle/>
        <a:p>
          <a:endParaRPr lang="en-US"/>
        </a:p>
      </dgm:t>
    </dgm:pt>
    <dgm:pt modelId="{2AF58C5A-C13B-4D5F-9662-EBEDAA810CD0}" type="sibTrans" cxnId="{EEC51478-CA8A-4312-A3CD-5983DF372595}">
      <dgm:prSet/>
      <dgm:spPr/>
      <dgm:t>
        <a:bodyPr/>
        <a:lstStyle/>
        <a:p>
          <a:endParaRPr lang="en-US"/>
        </a:p>
      </dgm:t>
    </dgm:pt>
    <dgm:pt modelId="{FEBB513A-342D-481A-AD76-1228174D5695}">
      <dgm:prSet/>
      <dgm:spPr/>
      <dgm:t>
        <a:bodyPr/>
        <a:lstStyle/>
        <a:p>
          <a:r>
            <a:rPr lang="en-US" b="0" i="0" dirty="0"/>
            <a:t>Assists registered nurses who are working to complete their graduate education in order to become qualified nurse faculty.</a:t>
          </a:r>
          <a:endParaRPr lang="en-US" dirty="0"/>
        </a:p>
      </dgm:t>
    </dgm:pt>
    <dgm:pt modelId="{F8AC7C00-14FA-4ECF-B2C3-EC20ECB2F6AC}" type="parTrans" cxnId="{90D425CE-7B88-41F2-99B8-4135CBB345D7}">
      <dgm:prSet/>
      <dgm:spPr/>
      <dgm:t>
        <a:bodyPr/>
        <a:lstStyle/>
        <a:p>
          <a:endParaRPr lang="en-US"/>
        </a:p>
      </dgm:t>
    </dgm:pt>
    <dgm:pt modelId="{508D38FE-6672-4D88-859B-E895CA9AD020}" type="sibTrans" cxnId="{90D425CE-7B88-41F2-99B8-4135CBB345D7}">
      <dgm:prSet/>
      <dgm:spPr/>
      <dgm:t>
        <a:bodyPr/>
        <a:lstStyle/>
        <a:p>
          <a:endParaRPr lang="en-US"/>
        </a:p>
      </dgm:t>
    </dgm:pt>
    <dgm:pt modelId="{E7F720A2-6E17-4B07-85B1-60AEC112B85B}">
      <dgm:prSet/>
      <dgm:spPr/>
      <dgm:t>
        <a:bodyPr/>
        <a:lstStyle/>
        <a:p>
          <a:r>
            <a:rPr lang="en-US" dirty="0"/>
            <a:t>Borrowers must meet eligibility requirements for Herzing University to package the Nurse Faculty Loan Program.</a:t>
          </a:r>
        </a:p>
      </dgm:t>
    </dgm:pt>
    <dgm:pt modelId="{12568993-CB44-4D7D-9A13-8D65AC019F01}" type="sibTrans" cxnId="{EDDB5CFA-68EE-4A45-A0F8-5D0DB619E09E}">
      <dgm:prSet/>
      <dgm:spPr/>
      <dgm:t>
        <a:bodyPr/>
        <a:lstStyle/>
        <a:p>
          <a:endParaRPr lang="en-US"/>
        </a:p>
      </dgm:t>
    </dgm:pt>
    <dgm:pt modelId="{FEE6FCCF-AAA2-41CC-B38B-1E9160C6EE93}" type="parTrans" cxnId="{EDDB5CFA-68EE-4A45-A0F8-5D0DB619E09E}">
      <dgm:prSet/>
      <dgm:spPr/>
      <dgm:t>
        <a:bodyPr/>
        <a:lstStyle/>
        <a:p>
          <a:endParaRPr lang="en-US"/>
        </a:p>
      </dgm:t>
    </dgm:pt>
    <dgm:pt modelId="{C89DC4A6-D1FA-49E8-B62C-D1C01DF838A2}">
      <dgm:prSet/>
      <dgm:spPr/>
      <dgm:t>
        <a:bodyPr/>
        <a:lstStyle/>
        <a:p>
          <a:r>
            <a:rPr lang="en-US" b="0" i="0" dirty="0"/>
            <a:t>Borrowers may qualify to have the loan postponed, cancelled or discharged. </a:t>
          </a:r>
          <a:endParaRPr lang="en-US" dirty="0"/>
        </a:p>
      </dgm:t>
    </dgm:pt>
    <dgm:pt modelId="{323AA032-A908-4CA4-BAC5-42EA0100A52B}" type="parTrans" cxnId="{72738B41-AD0C-4BD1-BADF-D4A6378916A8}">
      <dgm:prSet/>
      <dgm:spPr/>
      <dgm:t>
        <a:bodyPr/>
        <a:lstStyle/>
        <a:p>
          <a:endParaRPr lang="en-US"/>
        </a:p>
      </dgm:t>
    </dgm:pt>
    <dgm:pt modelId="{AE92C020-BC94-4F8E-85B2-6C3594255666}" type="sibTrans" cxnId="{72738B41-AD0C-4BD1-BADF-D4A6378916A8}">
      <dgm:prSet/>
      <dgm:spPr/>
      <dgm:t>
        <a:bodyPr/>
        <a:lstStyle/>
        <a:p>
          <a:endParaRPr lang="en-US"/>
        </a:p>
      </dgm:t>
    </dgm:pt>
    <dgm:pt modelId="{3EA0C986-9935-49D4-9B57-8EC3ACCC17D7}">
      <dgm:prSet/>
      <dgm:spPr/>
      <dgm:t>
        <a:bodyPr/>
        <a:lstStyle/>
        <a:p>
          <a:r>
            <a:rPr lang="en-US" b="0" i="0" dirty="0"/>
            <a:t>This loan has a fixed interest rate of 3% or the prevailing market rate.</a:t>
          </a:r>
          <a:endParaRPr lang="en-US" dirty="0"/>
        </a:p>
      </dgm:t>
    </dgm:pt>
    <dgm:pt modelId="{0B7F9538-2F82-476C-BFD5-811EB39462F3}" type="parTrans" cxnId="{00660CEE-D52F-43D9-918F-020B7CDB153F}">
      <dgm:prSet/>
      <dgm:spPr/>
      <dgm:t>
        <a:bodyPr/>
        <a:lstStyle/>
        <a:p>
          <a:endParaRPr lang="en-US"/>
        </a:p>
      </dgm:t>
    </dgm:pt>
    <dgm:pt modelId="{5ED4CF82-3E73-469D-941E-E73FEC08332A}" type="sibTrans" cxnId="{00660CEE-D52F-43D9-918F-020B7CDB153F}">
      <dgm:prSet/>
      <dgm:spPr/>
      <dgm:t>
        <a:bodyPr/>
        <a:lstStyle/>
        <a:p>
          <a:endParaRPr lang="en-US"/>
        </a:p>
      </dgm:t>
    </dgm:pt>
    <dgm:pt modelId="{E6207AF8-8B44-4AFE-9FB3-6402EE8A3BA8}">
      <dgm:prSet/>
      <dgm:spPr/>
      <dgm:t>
        <a:bodyPr/>
        <a:lstStyle/>
        <a:p>
          <a:r>
            <a:rPr lang="en-US" dirty="0"/>
            <a:t>Borrowers will lose eligibility for the 3% interest rate, loan postponement, </a:t>
          </a:r>
          <a:r>
            <a:rPr lang="en-US"/>
            <a:t>and cancellation </a:t>
          </a:r>
          <a:r>
            <a:rPr lang="en-US" dirty="0"/>
            <a:t>if they withdraw from the university during the enrollment in which they received the loan. </a:t>
          </a:r>
        </a:p>
      </dgm:t>
    </dgm:pt>
    <dgm:pt modelId="{03CBAFF5-A2A1-4545-AEBB-8AD0A0F953A2}" type="parTrans" cxnId="{8DA45400-1EB1-4620-B6DC-296E94E43D98}">
      <dgm:prSet/>
      <dgm:spPr/>
      <dgm:t>
        <a:bodyPr/>
        <a:lstStyle/>
        <a:p>
          <a:endParaRPr lang="en-US"/>
        </a:p>
      </dgm:t>
    </dgm:pt>
    <dgm:pt modelId="{99F77372-FCA8-442F-A6BE-9064920BDD70}" type="sibTrans" cxnId="{8DA45400-1EB1-4620-B6DC-296E94E43D98}">
      <dgm:prSet/>
      <dgm:spPr/>
      <dgm:t>
        <a:bodyPr/>
        <a:lstStyle/>
        <a:p>
          <a:endParaRPr lang="en-US"/>
        </a:p>
      </dgm:t>
    </dgm:pt>
    <dgm:pt modelId="{4C5E96FD-5302-4FF5-B080-6BE9CD6B397D}" type="pres">
      <dgm:prSet presAssocID="{BE0D7978-7E77-4C3A-91F1-D1D4DB24E73A}" presName="diagram" presStyleCnt="0">
        <dgm:presLayoutVars>
          <dgm:dir/>
          <dgm:resizeHandles val="exact"/>
        </dgm:presLayoutVars>
      </dgm:prSet>
      <dgm:spPr/>
    </dgm:pt>
    <dgm:pt modelId="{26AAC80B-29B3-4641-8304-0594D36F9CB2}" type="pres">
      <dgm:prSet presAssocID="{738140F9-C438-445D-AFE2-AF49FCAC563A}" presName="node" presStyleLbl="node1" presStyleIdx="0" presStyleCnt="6">
        <dgm:presLayoutVars>
          <dgm:bulletEnabled val="1"/>
        </dgm:presLayoutVars>
      </dgm:prSet>
      <dgm:spPr/>
    </dgm:pt>
    <dgm:pt modelId="{20CBE245-BCB5-4EEC-9B3D-64FCA41DCF79}" type="pres">
      <dgm:prSet presAssocID="{2AF58C5A-C13B-4D5F-9662-EBEDAA810CD0}" presName="sibTrans" presStyleCnt="0"/>
      <dgm:spPr/>
    </dgm:pt>
    <dgm:pt modelId="{E12482DF-706B-4833-8746-90E3822CF09E}" type="pres">
      <dgm:prSet presAssocID="{E7F720A2-6E17-4B07-85B1-60AEC112B85B}" presName="node" presStyleLbl="node1" presStyleIdx="1" presStyleCnt="6">
        <dgm:presLayoutVars>
          <dgm:bulletEnabled val="1"/>
        </dgm:presLayoutVars>
      </dgm:prSet>
      <dgm:spPr/>
    </dgm:pt>
    <dgm:pt modelId="{098878AE-CD47-4018-B2D4-D720EC5775F7}" type="pres">
      <dgm:prSet presAssocID="{12568993-CB44-4D7D-9A13-8D65AC019F01}" presName="sibTrans" presStyleCnt="0"/>
      <dgm:spPr/>
    </dgm:pt>
    <dgm:pt modelId="{8D301F07-D5D7-43FB-B07F-4540CAE66094}" type="pres">
      <dgm:prSet presAssocID="{FEBB513A-342D-481A-AD76-1228174D5695}" presName="node" presStyleLbl="node1" presStyleIdx="2" presStyleCnt="6">
        <dgm:presLayoutVars>
          <dgm:bulletEnabled val="1"/>
        </dgm:presLayoutVars>
      </dgm:prSet>
      <dgm:spPr/>
    </dgm:pt>
    <dgm:pt modelId="{D3B802FD-2497-4178-BE46-7EF1D760D09E}" type="pres">
      <dgm:prSet presAssocID="{508D38FE-6672-4D88-859B-E895CA9AD020}" presName="sibTrans" presStyleCnt="0"/>
      <dgm:spPr/>
    </dgm:pt>
    <dgm:pt modelId="{6E2BA9CF-58A5-4715-A7EB-8EFF5D3791AA}" type="pres">
      <dgm:prSet presAssocID="{3EA0C986-9935-49D4-9B57-8EC3ACCC17D7}" presName="node" presStyleLbl="node1" presStyleIdx="3" presStyleCnt="6">
        <dgm:presLayoutVars>
          <dgm:bulletEnabled val="1"/>
        </dgm:presLayoutVars>
      </dgm:prSet>
      <dgm:spPr/>
    </dgm:pt>
    <dgm:pt modelId="{AB6F4626-C425-45F9-AC4B-7402DF298F50}" type="pres">
      <dgm:prSet presAssocID="{5ED4CF82-3E73-469D-941E-E73FEC08332A}" presName="sibTrans" presStyleCnt="0"/>
      <dgm:spPr/>
    </dgm:pt>
    <dgm:pt modelId="{61F45F35-672A-4DA0-ADB9-A28F50DF8E27}" type="pres">
      <dgm:prSet presAssocID="{C89DC4A6-D1FA-49E8-B62C-D1C01DF838A2}" presName="node" presStyleLbl="node1" presStyleIdx="4" presStyleCnt="6">
        <dgm:presLayoutVars>
          <dgm:bulletEnabled val="1"/>
        </dgm:presLayoutVars>
      </dgm:prSet>
      <dgm:spPr/>
    </dgm:pt>
    <dgm:pt modelId="{03110883-E800-4CA7-8B91-BFCDD02034B5}" type="pres">
      <dgm:prSet presAssocID="{AE92C020-BC94-4F8E-85B2-6C3594255666}" presName="sibTrans" presStyleCnt="0"/>
      <dgm:spPr/>
    </dgm:pt>
    <dgm:pt modelId="{696539DE-2F03-42D1-A1BA-F0B30D1633B3}" type="pres">
      <dgm:prSet presAssocID="{E6207AF8-8B44-4AFE-9FB3-6402EE8A3BA8}" presName="node" presStyleLbl="node1" presStyleIdx="5" presStyleCnt="6" custLinFactNeighborX="-980" custLinFactNeighborY="-408">
        <dgm:presLayoutVars>
          <dgm:bulletEnabled val="1"/>
        </dgm:presLayoutVars>
      </dgm:prSet>
      <dgm:spPr/>
    </dgm:pt>
  </dgm:ptLst>
  <dgm:cxnLst>
    <dgm:cxn modelId="{8DA45400-1EB1-4620-B6DC-296E94E43D98}" srcId="{BE0D7978-7E77-4C3A-91F1-D1D4DB24E73A}" destId="{E6207AF8-8B44-4AFE-9FB3-6402EE8A3BA8}" srcOrd="5" destOrd="0" parTransId="{03CBAFF5-A2A1-4545-AEBB-8AD0A0F953A2}" sibTransId="{99F77372-FCA8-442F-A6BE-9064920BDD70}"/>
    <dgm:cxn modelId="{49C7E204-2A3A-4382-A36C-37AFBD5F97A4}" type="presOf" srcId="{FEBB513A-342D-481A-AD76-1228174D5695}" destId="{8D301F07-D5D7-43FB-B07F-4540CAE66094}" srcOrd="0" destOrd="0" presId="urn:microsoft.com/office/officeart/2005/8/layout/default"/>
    <dgm:cxn modelId="{72738B41-AD0C-4BD1-BADF-D4A6378916A8}" srcId="{BE0D7978-7E77-4C3A-91F1-D1D4DB24E73A}" destId="{C89DC4A6-D1FA-49E8-B62C-D1C01DF838A2}" srcOrd="4" destOrd="0" parTransId="{323AA032-A908-4CA4-BAC5-42EA0100A52B}" sibTransId="{AE92C020-BC94-4F8E-85B2-6C3594255666}"/>
    <dgm:cxn modelId="{7B95884A-01A1-474D-89D5-374F4D7315A7}" type="presOf" srcId="{3EA0C986-9935-49D4-9B57-8EC3ACCC17D7}" destId="{6E2BA9CF-58A5-4715-A7EB-8EFF5D3791AA}" srcOrd="0" destOrd="0" presId="urn:microsoft.com/office/officeart/2005/8/layout/default"/>
    <dgm:cxn modelId="{EEC51478-CA8A-4312-A3CD-5983DF372595}" srcId="{BE0D7978-7E77-4C3A-91F1-D1D4DB24E73A}" destId="{738140F9-C438-445D-AFE2-AF49FCAC563A}" srcOrd="0" destOrd="0" parTransId="{DCBB0D2B-0770-42B7-88FD-AA10A84FDE16}" sibTransId="{2AF58C5A-C13B-4D5F-9662-EBEDAA810CD0}"/>
    <dgm:cxn modelId="{BF1AE8A7-DA94-43CF-A1D6-4DF3F513EA45}" type="presOf" srcId="{E6207AF8-8B44-4AFE-9FB3-6402EE8A3BA8}" destId="{696539DE-2F03-42D1-A1BA-F0B30D1633B3}" srcOrd="0" destOrd="0" presId="urn:microsoft.com/office/officeart/2005/8/layout/default"/>
    <dgm:cxn modelId="{D6A431A8-47DA-4284-A7CA-BDD287EAE9FD}" type="presOf" srcId="{E7F720A2-6E17-4B07-85B1-60AEC112B85B}" destId="{E12482DF-706B-4833-8746-90E3822CF09E}" srcOrd="0" destOrd="0" presId="urn:microsoft.com/office/officeart/2005/8/layout/default"/>
    <dgm:cxn modelId="{8A5152BB-D0A3-4DD8-8604-F5C79F6D20A0}" type="presOf" srcId="{BE0D7978-7E77-4C3A-91F1-D1D4DB24E73A}" destId="{4C5E96FD-5302-4FF5-B080-6BE9CD6B397D}" srcOrd="0" destOrd="0" presId="urn:microsoft.com/office/officeart/2005/8/layout/default"/>
    <dgm:cxn modelId="{90D425CE-7B88-41F2-99B8-4135CBB345D7}" srcId="{BE0D7978-7E77-4C3A-91F1-D1D4DB24E73A}" destId="{FEBB513A-342D-481A-AD76-1228174D5695}" srcOrd="2" destOrd="0" parTransId="{F8AC7C00-14FA-4ECF-B2C3-EC20ECB2F6AC}" sibTransId="{508D38FE-6672-4D88-859B-E895CA9AD020}"/>
    <dgm:cxn modelId="{00660CEE-D52F-43D9-918F-020B7CDB153F}" srcId="{BE0D7978-7E77-4C3A-91F1-D1D4DB24E73A}" destId="{3EA0C986-9935-49D4-9B57-8EC3ACCC17D7}" srcOrd="3" destOrd="0" parTransId="{0B7F9538-2F82-476C-BFD5-811EB39462F3}" sibTransId="{5ED4CF82-3E73-469D-941E-E73FEC08332A}"/>
    <dgm:cxn modelId="{CF300BF5-BE52-41A7-B537-381BD679E78D}" type="presOf" srcId="{738140F9-C438-445D-AFE2-AF49FCAC563A}" destId="{26AAC80B-29B3-4641-8304-0594D36F9CB2}" srcOrd="0" destOrd="0" presId="urn:microsoft.com/office/officeart/2005/8/layout/default"/>
    <dgm:cxn modelId="{949DFAF8-B0B2-4F36-9522-91C67F88B5AD}" type="presOf" srcId="{C89DC4A6-D1FA-49E8-B62C-D1C01DF838A2}" destId="{61F45F35-672A-4DA0-ADB9-A28F50DF8E27}" srcOrd="0" destOrd="0" presId="urn:microsoft.com/office/officeart/2005/8/layout/default"/>
    <dgm:cxn modelId="{EDDB5CFA-68EE-4A45-A0F8-5D0DB619E09E}" srcId="{BE0D7978-7E77-4C3A-91F1-D1D4DB24E73A}" destId="{E7F720A2-6E17-4B07-85B1-60AEC112B85B}" srcOrd="1" destOrd="0" parTransId="{FEE6FCCF-AAA2-41CC-B38B-1E9160C6EE93}" sibTransId="{12568993-CB44-4D7D-9A13-8D65AC019F01}"/>
    <dgm:cxn modelId="{793BC4BF-C0D8-44D6-80AE-3AC0C75A5477}" type="presParOf" srcId="{4C5E96FD-5302-4FF5-B080-6BE9CD6B397D}" destId="{26AAC80B-29B3-4641-8304-0594D36F9CB2}" srcOrd="0" destOrd="0" presId="urn:microsoft.com/office/officeart/2005/8/layout/default"/>
    <dgm:cxn modelId="{44962819-D954-43FC-81FA-83CAAB2A32AF}" type="presParOf" srcId="{4C5E96FD-5302-4FF5-B080-6BE9CD6B397D}" destId="{20CBE245-BCB5-4EEC-9B3D-64FCA41DCF79}" srcOrd="1" destOrd="0" presId="urn:microsoft.com/office/officeart/2005/8/layout/default"/>
    <dgm:cxn modelId="{7EA6BB37-7775-4208-8525-3D908AB1B996}" type="presParOf" srcId="{4C5E96FD-5302-4FF5-B080-6BE9CD6B397D}" destId="{E12482DF-706B-4833-8746-90E3822CF09E}" srcOrd="2" destOrd="0" presId="urn:microsoft.com/office/officeart/2005/8/layout/default"/>
    <dgm:cxn modelId="{FDF4FC17-C32D-48D7-B296-5C304009A70C}" type="presParOf" srcId="{4C5E96FD-5302-4FF5-B080-6BE9CD6B397D}" destId="{098878AE-CD47-4018-B2D4-D720EC5775F7}" srcOrd="3" destOrd="0" presId="urn:microsoft.com/office/officeart/2005/8/layout/default"/>
    <dgm:cxn modelId="{96713EE7-3A97-4BB6-96EF-3421D27172CB}" type="presParOf" srcId="{4C5E96FD-5302-4FF5-B080-6BE9CD6B397D}" destId="{8D301F07-D5D7-43FB-B07F-4540CAE66094}" srcOrd="4" destOrd="0" presId="urn:microsoft.com/office/officeart/2005/8/layout/default"/>
    <dgm:cxn modelId="{C98F8FE1-DA40-4CBD-A4F1-4457D609E840}" type="presParOf" srcId="{4C5E96FD-5302-4FF5-B080-6BE9CD6B397D}" destId="{D3B802FD-2497-4178-BE46-7EF1D760D09E}" srcOrd="5" destOrd="0" presId="urn:microsoft.com/office/officeart/2005/8/layout/default"/>
    <dgm:cxn modelId="{81FCC93C-2C88-4393-A7CC-8B730845554E}" type="presParOf" srcId="{4C5E96FD-5302-4FF5-B080-6BE9CD6B397D}" destId="{6E2BA9CF-58A5-4715-A7EB-8EFF5D3791AA}" srcOrd="6" destOrd="0" presId="urn:microsoft.com/office/officeart/2005/8/layout/default"/>
    <dgm:cxn modelId="{04666DFC-0CE1-4206-AFAF-72695DE43DA4}" type="presParOf" srcId="{4C5E96FD-5302-4FF5-B080-6BE9CD6B397D}" destId="{AB6F4626-C425-45F9-AC4B-7402DF298F50}" srcOrd="7" destOrd="0" presId="urn:microsoft.com/office/officeart/2005/8/layout/default"/>
    <dgm:cxn modelId="{D88F05A8-C61C-4EF1-8E50-EF7078303A83}" type="presParOf" srcId="{4C5E96FD-5302-4FF5-B080-6BE9CD6B397D}" destId="{61F45F35-672A-4DA0-ADB9-A28F50DF8E27}" srcOrd="8" destOrd="0" presId="urn:microsoft.com/office/officeart/2005/8/layout/default"/>
    <dgm:cxn modelId="{36C5B5F8-E0D1-4337-9D6B-8C5552A4317B}" type="presParOf" srcId="{4C5E96FD-5302-4FF5-B080-6BE9CD6B397D}" destId="{03110883-E800-4CA7-8B91-BFCDD02034B5}" srcOrd="9" destOrd="0" presId="urn:microsoft.com/office/officeart/2005/8/layout/default"/>
    <dgm:cxn modelId="{8365E78D-ED10-4117-AF6B-835F8DA79EFD}" type="presParOf" srcId="{4C5E96FD-5302-4FF5-B080-6BE9CD6B397D}" destId="{696539DE-2F03-42D1-A1BA-F0B30D1633B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01F3ED-0E6D-466B-BC03-686801824D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054536E-1FE5-430F-A855-384CC5C72847}">
      <dgm:prSet/>
      <dgm:spPr/>
      <dgm:t>
        <a:bodyPr/>
        <a:lstStyle/>
        <a:p>
          <a:r>
            <a:rPr lang="en-US"/>
            <a:t>Electronic exit counseling is required – University Accounting Services.</a:t>
          </a:r>
        </a:p>
      </dgm:t>
    </dgm:pt>
    <dgm:pt modelId="{8B8F4F41-1720-40EC-80D6-C8AF48815A4A}" type="parTrans" cxnId="{46177F2B-10F9-487A-9BCF-221EDE057D69}">
      <dgm:prSet/>
      <dgm:spPr/>
      <dgm:t>
        <a:bodyPr/>
        <a:lstStyle/>
        <a:p>
          <a:endParaRPr lang="en-US"/>
        </a:p>
      </dgm:t>
    </dgm:pt>
    <dgm:pt modelId="{CE88AE7F-E906-40FC-9637-09F04C0F52F4}" type="sibTrans" cxnId="{46177F2B-10F9-487A-9BCF-221EDE057D69}">
      <dgm:prSet/>
      <dgm:spPr/>
      <dgm:t>
        <a:bodyPr/>
        <a:lstStyle/>
        <a:p>
          <a:endParaRPr lang="en-US"/>
        </a:p>
      </dgm:t>
    </dgm:pt>
    <dgm:pt modelId="{75FC46D4-ED43-426A-B498-6AA79E3AD07F}">
      <dgm:prSet/>
      <dgm:spPr/>
      <dgm:t>
        <a:bodyPr/>
        <a:lstStyle/>
        <a:p>
          <a:r>
            <a:rPr lang="en-US"/>
            <a:t>Notify Herzing if you change your address.</a:t>
          </a:r>
        </a:p>
      </dgm:t>
    </dgm:pt>
    <dgm:pt modelId="{EFA1A040-66FD-4971-9252-B91B4A6F74BD}" type="parTrans" cxnId="{B8E6971B-DE19-4E3A-B2D0-98502E0F18EF}">
      <dgm:prSet/>
      <dgm:spPr/>
      <dgm:t>
        <a:bodyPr/>
        <a:lstStyle/>
        <a:p>
          <a:endParaRPr lang="en-US"/>
        </a:p>
      </dgm:t>
    </dgm:pt>
    <dgm:pt modelId="{8FEAF311-0D46-492E-B944-3B6A807C6EF7}" type="sibTrans" cxnId="{B8E6971B-DE19-4E3A-B2D0-98502E0F18EF}">
      <dgm:prSet/>
      <dgm:spPr/>
      <dgm:t>
        <a:bodyPr/>
        <a:lstStyle/>
        <a:p>
          <a:endParaRPr lang="en-US"/>
        </a:p>
      </dgm:t>
    </dgm:pt>
    <dgm:pt modelId="{FD4EA63D-02FD-4713-B93B-BF9E3AD9489B}">
      <dgm:prSet/>
      <dgm:spPr/>
      <dgm:t>
        <a:bodyPr/>
        <a:lstStyle/>
        <a:p>
          <a:r>
            <a:rPr lang="en-US" dirty="0"/>
            <a:t>During your application process you were provided with financial disclosures. This information will be helpful as you enter repayment.</a:t>
          </a:r>
        </a:p>
      </dgm:t>
    </dgm:pt>
    <dgm:pt modelId="{BD6E0983-26B9-4ADA-849A-8599FAD554D4}" type="parTrans" cxnId="{54E5382A-B84B-417B-A297-22C93C8E999E}">
      <dgm:prSet/>
      <dgm:spPr/>
      <dgm:t>
        <a:bodyPr/>
        <a:lstStyle/>
        <a:p>
          <a:endParaRPr lang="en-US"/>
        </a:p>
      </dgm:t>
    </dgm:pt>
    <dgm:pt modelId="{2DDEC25F-5E66-4764-8FFD-E4647E2AE860}" type="sibTrans" cxnId="{54E5382A-B84B-417B-A297-22C93C8E999E}">
      <dgm:prSet/>
      <dgm:spPr/>
      <dgm:t>
        <a:bodyPr/>
        <a:lstStyle/>
        <a:p>
          <a:endParaRPr lang="en-US"/>
        </a:p>
      </dgm:t>
    </dgm:pt>
    <dgm:pt modelId="{C5E7A5E6-B719-4875-AC7F-D219E19806E7}">
      <dgm:prSet/>
      <dgm:spPr/>
      <dgm:t>
        <a:bodyPr/>
        <a:lstStyle/>
        <a:p>
          <a:r>
            <a:rPr lang="en-US"/>
            <a:t>Your previously completed Master Promissory Note is your promise to repay this loan.</a:t>
          </a:r>
        </a:p>
      </dgm:t>
    </dgm:pt>
    <dgm:pt modelId="{53D89FE6-C90B-4605-B0B7-DC5D628A5924}" type="parTrans" cxnId="{3D727059-6D7E-4677-AD85-052A3B93CCAC}">
      <dgm:prSet/>
      <dgm:spPr/>
      <dgm:t>
        <a:bodyPr/>
        <a:lstStyle/>
        <a:p>
          <a:endParaRPr lang="en-US"/>
        </a:p>
      </dgm:t>
    </dgm:pt>
    <dgm:pt modelId="{D918E020-C9C5-4B58-8484-FD9BE7BDDB94}" type="sibTrans" cxnId="{3D727059-6D7E-4677-AD85-052A3B93CCAC}">
      <dgm:prSet/>
      <dgm:spPr/>
      <dgm:t>
        <a:bodyPr/>
        <a:lstStyle/>
        <a:p>
          <a:endParaRPr lang="en-US"/>
        </a:p>
      </dgm:t>
    </dgm:pt>
    <dgm:pt modelId="{4DF14EB1-BE4D-44F7-B998-932E19D0179B}">
      <dgm:prSet/>
      <dgm:spPr/>
      <dgm:t>
        <a:bodyPr/>
        <a:lstStyle/>
        <a:p>
          <a:r>
            <a:rPr lang="en-US"/>
            <a:t>Reach out to Herzing if you have any questions!</a:t>
          </a:r>
        </a:p>
      </dgm:t>
    </dgm:pt>
    <dgm:pt modelId="{F3D412FD-5CE5-4BCF-A482-4DC6CF20291F}" type="parTrans" cxnId="{3104B4F9-8D22-479E-9C2E-6909D1D5327A}">
      <dgm:prSet/>
      <dgm:spPr/>
      <dgm:t>
        <a:bodyPr/>
        <a:lstStyle/>
        <a:p>
          <a:endParaRPr lang="en-US"/>
        </a:p>
      </dgm:t>
    </dgm:pt>
    <dgm:pt modelId="{F3ABE4D1-543F-47AD-88E7-1AEE8FF59FFC}" type="sibTrans" cxnId="{3104B4F9-8D22-479E-9C2E-6909D1D5327A}">
      <dgm:prSet/>
      <dgm:spPr/>
      <dgm:t>
        <a:bodyPr/>
        <a:lstStyle/>
        <a:p>
          <a:endParaRPr lang="en-US"/>
        </a:p>
      </dgm:t>
    </dgm:pt>
    <dgm:pt modelId="{E9F6451D-0A2A-4C7D-A545-DCDC3F9E3FBB}" type="pres">
      <dgm:prSet presAssocID="{2701F3ED-0E6D-466B-BC03-686801824DA2}" presName="linear" presStyleCnt="0">
        <dgm:presLayoutVars>
          <dgm:animLvl val="lvl"/>
          <dgm:resizeHandles val="exact"/>
        </dgm:presLayoutVars>
      </dgm:prSet>
      <dgm:spPr/>
    </dgm:pt>
    <dgm:pt modelId="{C3E71A93-A44E-41DA-92E8-B7B9CB9D8B7F}" type="pres">
      <dgm:prSet presAssocID="{8054536E-1FE5-430F-A855-384CC5C72847}" presName="parentText" presStyleLbl="node1" presStyleIdx="0" presStyleCnt="5">
        <dgm:presLayoutVars>
          <dgm:chMax val="0"/>
          <dgm:bulletEnabled val="1"/>
        </dgm:presLayoutVars>
      </dgm:prSet>
      <dgm:spPr/>
    </dgm:pt>
    <dgm:pt modelId="{B0779756-3CC5-4AC8-A44D-6BF829D311D8}" type="pres">
      <dgm:prSet presAssocID="{CE88AE7F-E906-40FC-9637-09F04C0F52F4}" presName="spacer" presStyleCnt="0"/>
      <dgm:spPr/>
    </dgm:pt>
    <dgm:pt modelId="{DDB29BF7-048C-48F4-A628-E480029E3B75}" type="pres">
      <dgm:prSet presAssocID="{75FC46D4-ED43-426A-B498-6AA79E3AD07F}" presName="parentText" presStyleLbl="node1" presStyleIdx="1" presStyleCnt="5">
        <dgm:presLayoutVars>
          <dgm:chMax val="0"/>
          <dgm:bulletEnabled val="1"/>
        </dgm:presLayoutVars>
      </dgm:prSet>
      <dgm:spPr/>
    </dgm:pt>
    <dgm:pt modelId="{563E624E-7084-4163-98F2-197389E61611}" type="pres">
      <dgm:prSet presAssocID="{8FEAF311-0D46-492E-B944-3B6A807C6EF7}" presName="spacer" presStyleCnt="0"/>
      <dgm:spPr/>
    </dgm:pt>
    <dgm:pt modelId="{1B36B79A-C5E4-48A3-B6A5-BFCDFD87FA2E}" type="pres">
      <dgm:prSet presAssocID="{FD4EA63D-02FD-4713-B93B-BF9E3AD9489B}" presName="parentText" presStyleLbl="node1" presStyleIdx="2" presStyleCnt="5">
        <dgm:presLayoutVars>
          <dgm:chMax val="0"/>
          <dgm:bulletEnabled val="1"/>
        </dgm:presLayoutVars>
      </dgm:prSet>
      <dgm:spPr/>
    </dgm:pt>
    <dgm:pt modelId="{AD6B2A6A-2FE2-490F-8939-A0456F14D931}" type="pres">
      <dgm:prSet presAssocID="{2DDEC25F-5E66-4764-8FFD-E4647E2AE860}" presName="spacer" presStyleCnt="0"/>
      <dgm:spPr/>
    </dgm:pt>
    <dgm:pt modelId="{4C5B4D3E-FB72-4E60-BEFB-7C65279A7C8D}" type="pres">
      <dgm:prSet presAssocID="{C5E7A5E6-B719-4875-AC7F-D219E19806E7}" presName="parentText" presStyleLbl="node1" presStyleIdx="3" presStyleCnt="5">
        <dgm:presLayoutVars>
          <dgm:chMax val="0"/>
          <dgm:bulletEnabled val="1"/>
        </dgm:presLayoutVars>
      </dgm:prSet>
      <dgm:spPr/>
    </dgm:pt>
    <dgm:pt modelId="{1F6BA620-2EE3-416D-9ACD-76710FE90EEC}" type="pres">
      <dgm:prSet presAssocID="{D918E020-C9C5-4B58-8484-FD9BE7BDDB94}" presName="spacer" presStyleCnt="0"/>
      <dgm:spPr/>
    </dgm:pt>
    <dgm:pt modelId="{E4995180-6EDA-44E2-B160-78574436C192}" type="pres">
      <dgm:prSet presAssocID="{4DF14EB1-BE4D-44F7-B998-932E19D0179B}" presName="parentText" presStyleLbl="node1" presStyleIdx="4" presStyleCnt="5">
        <dgm:presLayoutVars>
          <dgm:chMax val="0"/>
          <dgm:bulletEnabled val="1"/>
        </dgm:presLayoutVars>
      </dgm:prSet>
      <dgm:spPr/>
    </dgm:pt>
  </dgm:ptLst>
  <dgm:cxnLst>
    <dgm:cxn modelId="{B8E6971B-DE19-4E3A-B2D0-98502E0F18EF}" srcId="{2701F3ED-0E6D-466B-BC03-686801824DA2}" destId="{75FC46D4-ED43-426A-B498-6AA79E3AD07F}" srcOrd="1" destOrd="0" parTransId="{EFA1A040-66FD-4971-9252-B91B4A6F74BD}" sibTransId="{8FEAF311-0D46-492E-B944-3B6A807C6EF7}"/>
    <dgm:cxn modelId="{54E5382A-B84B-417B-A297-22C93C8E999E}" srcId="{2701F3ED-0E6D-466B-BC03-686801824DA2}" destId="{FD4EA63D-02FD-4713-B93B-BF9E3AD9489B}" srcOrd="2" destOrd="0" parTransId="{BD6E0983-26B9-4ADA-849A-8599FAD554D4}" sibTransId="{2DDEC25F-5E66-4764-8FFD-E4647E2AE860}"/>
    <dgm:cxn modelId="{46177F2B-10F9-487A-9BCF-221EDE057D69}" srcId="{2701F3ED-0E6D-466B-BC03-686801824DA2}" destId="{8054536E-1FE5-430F-A855-384CC5C72847}" srcOrd="0" destOrd="0" parTransId="{8B8F4F41-1720-40EC-80D6-C8AF48815A4A}" sibTransId="{CE88AE7F-E906-40FC-9637-09F04C0F52F4}"/>
    <dgm:cxn modelId="{304DF030-B4A2-46F9-8F6A-6AE78235C441}" type="presOf" srcId="{8054536E-1FE5-430F-A855-384CC5C72847}" destId="{C3E71A93-A44E-41DA-92E8-B7B9CB9D8B7F}" srcOrd="0" destOrd="0" presId="urn:microsoft.com/office/officeart/2005/8/layout/vList2"/>
    <dgm:cxn modelId="{9027D933-FF1D-40B6-8397-9B02A8B64EE1}" type="presOf" srcId="{75FC46D4-ED43-426A-B498-6AA79E3AD07F}" destId="{DDB29BF7-048C-48F4-A628-E480029E3B75}" srcOrd="0" destOrd="0" presId="urn:microsoft.com/office/officeart/2005/8/layout/vList2"/>
    <dgm:cxn modelId="{3D9A7536-0DD7-49B5-97EE-D9DF9B15A4D2}" type="presOf" srcId="{C5E7A5E6-B719-4875-AC7F-D219E19806E7}" destId="{4C5B4D3E-FB72-4E60-BEFB-7C65279A7C8D}" srcOrd="0" destOrd="0" presId="urn:microsoft.com/office/officeart/2005/8/layout/vList2"/>
    <dgm:cxn modelId="{107D7A5B-28CF-4042-A9B8-71FB3F1BCCE8}" type="presOf" srcId="{4DF14EB1-BE4D-44F7-B998-932E19D0179B}" destId="{E4995180-6EDA-44E2-B160-78574436C192}" srcOrd="0" destOrd="0" presId="urn:microsoft.com/office/officeart/2005/8/layout/vList2"/>
    <dgm:cxn modelId="{3D727059-6D7E-4677-AD85-052A3B93CCAC}" srcId="{2701F3ED-0E6D-466B-BC03-686801824DA2}" destId="{C5E7A5E6-B719-4875-AC7F-D219E19806E7}" srcOrd="3" destOrd="0" parTransId="{53D89FE6-C90B-4605-B0B7-DC5D628A5924}" sibTransId="{D918E020-C9C5-4B58-8484-FD9BE7BDDB94}"/>
    <dgm:cxn modelId="{721F60C1-2144-4D5F-BD00-CECD38230A2E}" type="presOf" srcId="{FD4EA63D-02FD-4713-B93B-BF9E3AD9489B}" destId="{1B36B79A-C5E4-48A3-B6A5-BFCDFD87FA2E}" srcOrd="0" destOrd="0" presId="urn:microsoft.com/office/officeart/2005/8/layout/vList2"/>
    <dgm:cxn modelId="{8B4F75E0-C9A1-4A55-AEEA-7A4E2CE66835}" type="presOf" srcId="{2701F3ED-0E6D-466B-BC03-686801824DA2}" destId="{E9F6451D-0A2A-4C7D-A545-DCDC3F9E3FBB}" srcOrd="0" destOrd="0" presId="urn:microsoft.com/office/officeart/2005/8/layout/vList2"/>
    <dgm:cxn modelId="{3104B4F9-8D22-479E-9C2E-6909D1D5327A}" srcId="{2701F3ED-0E6D-466B-BC03-686801824DA2}" destId="{4DF14EB1-BE4D-44F7-B998-932E19D0179B}" srcOrd="4" destOrd="0" parTransId="{F3D412FD-5CE5-4BCF-A482-4DC6CF20291F}" sibTransId="{F3ABE4D1-543F-47AD-88E7-1AEE8FF59FFC}"/>
    <dgm:cxn modelId="{6E1C1528-B3D6-4D03-8BB7-0991D374EE4A}" type="presParOf" srcId="{E9F6451D-0A2A-4C7D-A545-DCDC3F9E3FBB}" destId="{C3E71A93-A44E-41DA-92E8-B7B9CB9D8B7F}" srcOrd="0" destOrd="0" presId="urn:microsoft.com/office/officeart/2005/8/layout/vList2"/>
    <dgm:cxn modelId="{E3BD7948-C0F9-46EB-9129-AB6506C7BD07}" type="presParOf" srcId="{E9F6451D-0A2A-4C7D-A545-DCDC3F9E3FBB}" destId="{B0779756-3CC5-4AC8-A44D-6BF829D311D8}" srcOrd="1" destOrd="0" presId="urn:microsoft.com/office/officeart/2005/8/layout/vList2"/>
    <dgm:cxn modelId="{2A8EC115-988E-4E0F-9B5B-3FF059B9E63A}" type="presParOf" srcId="{E9F6451D-0A2A-4C7D-A545-DCDC3F9E3FBB}" destId="{DDB29BF7-048C-48F4-A628-E480029E3B75}" srcOrd="2" destOrd="0" presId="urn:microsoft.com/office/officeart/2005/8/layout/vList2"/>
    <dgm:cxn modelId="{A40EDD98-2AB2-4D1C-8477-136D5DE2F45C}" type="presParOf" srcId="{E9F6451D-0A2A-4C7D-A545-DCDC3F9E3FBB}" destId="{563E624E-7084-4163-98F2-197389E61611}" srcOrd="3" destOrd="0" presId="urn:microsoft.com/office/officeart/2005/8/layout/vList2"/>
    <dgm:cxn modelId="{2ACA670C-7280-4832-93F1-ED904357C5A8}" type="presParOf" srcId="{E9F6451D-0A2A-4C7D-A545-DCDC3F9E3FBB}" destId="{1B36B79A-C5E4-48A3-B6A5-BFCDFD87FA2E}" srcOrd="4" destOrd="0" presId="urn:microsoft.com/office/officeart/2005/8/layout/vList2"/>
    <dgm:cxn modelId="{6560324D-E39B-4854-8C52-D287E6CA6319}" type="presParOf" srcId="{E9F6451D-0A2A-4C7D-A545-DCDC3F9E3FBB}" destId="{AD6B2A6A-2FE2-490F-8939-A0456F14D931}" srcOrd="5" destOrd="0" presId="urn:microsoft.com/office/officeart/2005/8/layout/vList2"/>
    <dgm:cxn modelId="{E9BF2B5B-8F00-4AB1-8F2F-4903860FD4A8}" type="presParOf" srcId="{E9F6451D-0A2A-4C7D-A545-DCDC3F9E3FBB}" destId="{4C5B4D3E-FB72-4E60-BEFB-7C65279A7C8D}" srcOrd="6" destOrd="0" presId="urn:microsoft.com/office/officeart/2005/8/layout/vList2"/>
    <dgm:cxn modelId="{B524CF05-4C78-485F-BC56-BC40F079F0BC}" type="presParOf" srcId="{E9F6451D-0A2A-4C7D-A545-DCDC3F9E3FBB}" destId="{1F6BA620-2EE3-416D-9ACD-76710FE90EEC}" srcOrd="7" destOrd="0" presId="urn:microsoft.com/office/officeart/2005/8/layout/vList2"/>
    <dgm:cxn modelId="{283BE9A5-F1C6-4979-B9A6-8D7FC334D453}" type="presParOf" srcId="{E9F6451D-0A2A-4C7D-A545-DCDC3F9E3FBB}" destId="{E4995180-6EDA-44E2-B160-78574436C19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F4D176-11FE-46EA-A912-B8070ED9143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5A82CC1-AFDE-4731-86BF-61F0F70A6945}">
      <dgm:prSet/>
      <dgm:spPr/>
      <dgm:t>
        <a:bodyPr/>
        <a:lstStyle/>
        <a:p>
          <a:r>
            <a:rPr lang="en-US" dirty="0"/>
            <a:t>Starts on the first day of the month after you leave school or drop below half-time </a:t>
          </a:r>
        </a:p>
      </dgm:t>
    </dgm:pt>
    <dgm:pt modelId="{EF0CE383-AEAD-476E-8F8B-7FDB78F7DE9F}" type="parTrans" cxnId="{C78125C1-CC88-42FA-B3EC-A7E95096B3E4}">
      <dgm:prSet/>
      <dgm:spPr/>
      <dgm:t>
        <a:bodyPr/>
        <a:lstStyle/>
        <a:p>
          <a:endParaRPr lang="en-US"/>
        </a:p>
      </dgm:t>
    </dgm:pt>
    <dgm:pt modelId="{13496C30-5A21-47EF-B33E-119396E9DBA1}" type="sibTrans" cxnId="{C78125C1-CC88-42FA-B3EC-A7E95096B3E4}">
      <dgm:prSet/>
      <dgm:spPr/>
      <dgm:t>
        <a:bodyPr/>
        <a:lstStyle/>
        <a:p>
          <a:endParaRPr lang="en-US"/>
        </a:p>
      </dgm:t>
    </dgm:pt>
    <dgm:pt modelId="{317F1F24-90AD-4A4F-9641-B1049E39CE06}">
      <dgm:prSet/>
      <dgm:spPr/>
      <dgm:t>
        <a:bodyPr/>
        <a:lstStyle/>
        <a:p>
          <a:r>
            <a:rPr lang="en-US" dirty="0"/>
            <a:t>Lasts for 9 months </a:t>
          </a:r>
        </a:p>
      </dgm:t>
    </dgm:pt>
    <dgm:pt modelId="{7690B73D-B7CC-40FB-A459-10A55E06CF87}" type="parTrans" cxnId="{A0293560-F3B4-4928-B98A-53088A4A23C7}">
      <dgm:prSet/>
      <dgm:spPr/>
      <dgm:t>
        <a:bodyPr/>
        <a:lstStyle/>
        <a:p>
          <a:endParaRPr lang="en-US"/>
        </a:p>
      </dgm:t>
    </dgm:pt>
    <dgm:pt modelId="{6E9A09AB-D6A8-4DF3-9323-D74D5CE235A0}" type="sibTrans" cxnId="{A0293560-F3B4-4928-B98A-53088A4A23C7}">
      <dgm:prSet/>
      <dgm:spPr/>
      <dgm:t>
        <a:bodyPr/>
        <a:lstStyle/>
        <a:p>
          <a:endParaRPr lang="en-US"/>
        </a:p>
      </dgm:t>
    </dgm:pt>
    <dgm:pt modelId="{65F5B4EB-4823-472A-BED8-8459BFBEB3A0}">
      <dgm:prSet/>
      <dgm:spPr/>
      <dgm:t>
        <a:bodyPr/>
        <a:lstStyle/>
        <a:p>
          <a:r>
            <a:rPr lang="en-US" dirty="0"/>
            <a:t>Repayment of the principal loan balance is not required during this time </a:t>
          </a:r>
        </a:p>
      </dgm:t>
    </dgm:pt>
    <dgm:pt modelId="{8147C434-FC13-4626-928D-131986B916B1}" type="parTrans" cxnId="{C1C3D4FE-E05B-4892-8AA4-86DC2F007446}">
      <dgm:prSet/>
      <dgm:spPr/>
      <dgm:t>
        <a:bodyPr/>
        <a:lstStyle/>
        <a:p>
          <a:endParaRPr lang="en-US"/>
        </a:p>
      </dgm:t>
    </dgm:pt>
    <dgm:pt modelId="{6EBE6758-5667-48D4-82D5-AAA86A2FBE7A}" type="sibTrans" cxnId="{C1C3D4FE-E05B-4892-8AA4-86DC2F007446}">
      <dgm:prSet/>
      <dgm:spPr/>
      <dgm:t>
        <a:bodyPr/>
        <a:lstStyle/>
        <a:p>
          <a:endParaRPr lang="en-US"/>
        </a:p>
      </dgm:t>
    </dgm:pt>
    <dgm:pt modelId="{EB0AA047-2502-4F0C-8244-E670025D1241}">
      <dgm:prSet/>
      <dgm:spPr/>
      <dgm:t>
        <a:bodyPr/>
        <a:lstStyle/>
        <a:p>
          <a:r>
            <a:rPr lang="en-US" dirty="0"/>
            <a:t>Interest </a:t>
          </a:r>
          <a:r>
            <a:rPr lang="en-US" b="0" i="0" dirty="0"/>
            <a:t>begins to accrue on the first day of the fourth month of the grace period.</a:t>
          </a:r>
          <a:endParaRPr lang="en-US" dirty="0"/>
        </a:p>
      </dgm:t>
    </dgm:pt>
    <dgm:pt modelId="{EA0AF956-8F6B-4784-9656-8835CB235F85}" type="parTrans" cxnId="{4BD0C807-A8AE-4BCA-B42D-36321FB2F371}">
      <dgm:prSet/>
      <dgm:spPr/>
      <dgm:t>
        <a:bodyPr/>
        <a:lstStyle/>
        <a:p>
          <a:endParaRPr lang="en-US"/>
        </a:p>
      </dgm:t>
    </dgm:pt>
    <dgm:pt modelId="{4C28D734-620D-4D15-8E55-43603409C1DB}" type="sibTrans" cxnId="{4BD0C807-A8AE-4BCA-B42D-36321FB2F371}">
      <dgm:prSet/>
      <dgm:spPr/>
      <dgm:t>
        <a:bodyPr/>
        <a:lstStyle/>
        <a:p>
          <a:endParaRPr lang="en-US"/>
        </a:p>
      </dgm:t>
    </dgm:pt>
    <dgm:pt modelId="{342CCB90-41BD-4D59-A88A-985937CD3EA1}" type="pres">
      <dgm:prSet presAssocID="{4BF4D176-11FE-46EA-A912-B8070ED91435}" presName="linear" presStyleCnt="0">
        <dgm:presLayoutVars>
          <dgm:animLvl val="lvl"/>
          <dgm:resizeHandles val="exact"/>
        </dgm:presLayoutVars>
      </dgm:prSet>
      <dgm:spPr/>
    </dgm:pt>
    <dgm:pt modelId="{0F766B4A-2A3A-4988-932A-3F767D4B08C8}" type="pres">
      <dgm:prSet presAssocID="{75A82CC1-AFDE-4731-86BF-61F0F70A6945}" presName="parentText" presStyleLbl="node1" presStyleIdx="0" presStyleCnt="4">
        <dgm:presLayoutVars>
          <dgm:chMax val="0"/>
          <dgm:bulletEnabled val="1"/>
        </dgm:presLayoutVars>
      </dgm:prSet>
      <dgm:spPr/>
    </dgm:pt>
    <dgm:pt modelId="{2EA09EE7-113B-46B3-B9B3-B0675F116038}" type="pres">
      <dgm:prSet presAssocID="{13496C30-5A21-47EF-B33E-119396E9DBA1}" presName="spacer" presStyleCnt="0"/>
      <dgm:spPr/>
    </dgm:pt>
    <dgm:pt modelId="{D264E9AB-1289-43D1-B0D8-512407012553}" type="pres">
      <dgm:prSet presAssocID="{317F1F24-90AD-4A4F-9641-B1049E39CE06}" presName="parentText" presStyleLbl="node1" presStyleIdx="1" presStyleCnt="4">
        <dgm:presLayoutVars>
          <dgm:chMax val="0"/>
          <dgm:bulletEnabled val="1"/>
        </dgm:presLayoutVars>
      </dgm:prSet>
      <dgm:spPr/>
    </dgm:pt>
    <dgm:pt modelId="{D913F681-8CA9-4812-8DCA-63B889DBD15D}" type="pres">
      <dgm:prSet presAssocID="{6E9A09AB-D6A8-4DF3-9323-D74D5CE235A0}" presName="spacer" presStyleCnt="0"/>
      <dgm:spPr/>
    </dgm:pt>
    <dgm:pt modelId="{F3C2A861-BDA3-46BD-95F3-1CB8AA52BF44}" type="pres">
      <dgm:prSet presAssocID="{65F5B4EB-4823-472A-BED8-8459BFBEB3A0}" presName="parentText" presStyleLbl="node1" presStyleIdx="2" presStyleCnt="4">
        <dgm:presLayoutVars>
          <dgm:chMax val="0"/>
          <dgm:bulletEnabled val="1"/>
        </dgm:presLayoutVars>
      </dgm:prSet>
      <dgm:spPr/>
    </dgm:pt>
    <dgm:pt modelId="{F203DD8B-CC8D-43A6-9C25-F36106A8CE2B}" type="pres">
      <dgm:prSet presAssocID="{6EBE6758-5667-48D4-82D5-AAA86A2FBE7A}" presName="spacer" presStyleCnt="0"/>
      <dgm:spPr/>
    </dgm:pt>
    <dgm:pt modelId="{B166ED79-4AAD-43B0-B400-85760D23D7C9}" type="pres">
      <dgm:prSet presAssocID="{EB0AA047-2502-4F0C-8244-E670025D1241}" presName="parentText" presStyleLbl="node1" presStyleIdx="3" presStyleCnt="4">
        <dgm:presLayoutVars>
          <dgm:chMax val="0"/>
          <dgm:bulletEnabled val="1"/>
        </dgm:presLayoutVars>
      </dgm:prSet>
      <dgm:spPr/>
    </dgm:pt>
  </dgm:ptLst>
  <dgm:cxnLst>
    <dgm:cxn modelId="{4BD0C807-A8AE-4BCA-B42D-36321FB2F371}" srcId="{4BF4D176-11FE-46EA-A912-B8070ED91435}" destId="{EB0AA047-2502-4F0C-8244-E670025D1241}" srcOrd="3" destOrd="0" parTransId="{EA0AF956-8F6B-4784-9656-8835CB235F85}" sibTransId="{4C28D734-620D-4D15-8E55-43603409C1DB}"/>
    <dgm:cxn modelId="{A0285F0F-8B99-48EB-9BB3-F7649ABEDDEF}" type="presOf" srcId="{317F1F24-90AD-4A4F-9641-B1049E39CE06}" destId="{D264E9AB-1289-43D1-B0D8-512407012553}" srcOrd="0" destOrd="0" presId="urn:microsoft.com/office/officeart/2005/8/layout/vList2"/>
    <dgm:cxn modelId="{443CCA13-A21B-4400-B650-365FBE245F2C}" type="presOf" srcId="{4BF4D176-11FE-46EA-A912-B8070ED91435}" destId="{342CCB90-41BD-4D59-A88A-985937CD3EA1}" srcOrd="0" destOrd="0" presId="urn:microsoft.com/office/officeart/2005/8/layout/vList2"/>
    <dgm:cxn modelId="{202AC21B-EA70-4791-A39E-E536E082402F}" type="presOf" srcId="{75A82CC1-AFDE-4731-86BF-61F0F70A6945}" destId="{0F766B4A-2A3A-4988-932A-3F767D4B08C8}" srcOrd="0" destOrd="0" presId="urn:microsoft.com/office/officeart/2005/8/layout/vList2"/>
    <dgm:cxn modelId="{CCB18631-F14A-4138-883F-736586A8E9B1}" type="presOf" srcId="{65F5B4EB-4823-472A-BED8-8459BFBEB3A0}" destId="{F3C2A861-BDA3-46BD-95F3-1CB8AA52BF44}" srcOrd="0" destOrd="0" presId="urn:microsoft.com/office/officeart/2005/8/layout/vList2"/>
    <dgm:cxn modelId="{A0293560-F3B4-4928-B98A-53088A4A23C7}" srcId="{4BF4D176-11FE-46EA-A912-B8070ED91435}" destId="{317F1F24-90AD-4A4F-9641-B1049E39CE06}" srcOrd="1" destOrd="0" parTransId="{7690B73D-B7CC-40FB-A459-10A55E06CF87}" sibTransId="{6E9A09AB-D6A8-4DF3-9323-D74D5CE235A0}"/>
    <dgm:cxn modelId="{A289627F-F040-41B0-8763-98F813AACAB2}" type="presOf" srcId="{EB0AA047-2502-4F0C-8244-E670025D1241}" destId="{B166ED79-4AAD-43B0-B400-85760D23D7C9}" srcOrd="0" destOrd="0" presId="urn:microsoft.com/office/officeart/2005/8/layout/vList2"/>
    <dgm:cxn modelId="{C78125C1-CC88-42FA-B3EC-A7E95096B3E4}" srcId="{4BF4D176-11FE-46EA-A912-B8070ED91435}" destId="{75A82CC1-AFDE-4731-86BF-61F0F70A6945}" srcOrd="0" destOrd="0" parTransId="{EF0CE383-AEAD-476E-8F8B-7FDB78F7DE9F}" sibTransId="{13496C30-5A21-47EF-B33E-119396E9DBA1}"/>
    <dgm:cxn modelId="{C1C3D4FE-E05B-4892-8AA4-86DC2F007446}" srcId="{4BF4D176-11FE-46EA-A912-B8070ED91435}" destId="{65F5B4EB-4823-472A-BED8-8459BFBEB3A0}" srcOrd="2" destOrd="0" parTransId="{8147C434-FC13-4626-928D-131986B916B1}" sibTransId="{6EBE6758-5667-48D4-82D5-AAA86A2FBE7A}"/>
    <dgm:cxn modelId="{CDE9044C-978D-4AEF-8998-098BF2A87F80}" type="presParOf" srcId="{342CCB90-41BD-4D59-A88A-985937CD3EA1}" destId="{0F766B4A-2A3A-4988-932A-3F767D4B08C8}" srcOrd="0" destOrd="0" presId="urn:microsoft.com/office/officeart/2005/8/layout/vList2"/>
    <dgm:cxn modelId="{6B9A056D-076B-49C0-BEDE-FF8451FC6434}" type="presParOf" srcId="{342CCB90-41BD-4D59-A88A-985937CD3EA1}" destId="{2EA09EE7-113B-46B3-B9B3-B0675F116038}" srcOrd="1" destOrd="0" presId="urn:microsoft.com/office/officeart/2005/8/layout/vList2"/>
    <dgm:cxn modelId="{8CE8F47F-8CB5-40F3-9817-6CDA0A8CB326}" type="presParOf" srcId="{342CCB90-41BD-4D59-A88A-985937CD3EA1}" destId="{D264E9AB-1289-43D1-B0D8-512407012553}" srcOrd="2" destOrd="0" presId="urn:microsoft.com/office/officeart/2005/8/layout/vList2"/>
    <dgm:cxn modelId="{2DF8D782-E1D1-4BE0-82E2-A7358D6BA498}" type="presParOf" srcId="{342CCB90-41BD-4D59-A88A-985937CD3EA1}" destId="{D913F681-8CA9-4812-8DCA-63B889DBD15D}" srcOrd="3" destOrd="0" presId="urn:microsoft.com/office/officeart/2005/8/layout/vList2"/>
    <dgm:cxn modelId="{7C7D2118-6D92-4A40-84F2-EF55B271BA3C}" type="presParOf" srcId="{342CCB90-41BD-4D59-A88A-985937CD3EA1}" destId="{F3C2A861-BDA3-46BD-95F3-1CB8AA52BF44}" srcOrd="4" destOrd="0" presId="urn:microsoft.com/office/officeart/2005/8/layout/vList2"/>
    <dgm:cxn modelId="{E3CC2ACF-7CF3-4838-93CE-41D9C493DDCE}" type="presParOf" srcId="{342CCB90-41BD-4D59-A88A-985937CD3EA1}" destId="{F203DD8B-CC8D-43A6-9C25-F36106A8CE2B}" srcOrd="5" destOrd="0" presId="urn:microsoft.com/office/officeart/2005/8/layout/vList2"/>
    <dgm:cxn modelId="{BF471818-CB7A-4103-BB99-5CDC05FC09D7}" type="presParOf" srcId="{342CCB90-41BD-4D59-A88A-985937CD3EA1}" destId="{B166ED79-4AAD-43B0-B400-85760D23D7C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F4D176-11FE-46EA-A912-B8070ED91435}"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A69D142B-BABF-4116-BB5A-4E0D9183B591}">
      <dgm:prSet/>
      <dgm:spPr/>
      <dgm:t>
        <a:bodyPr/>
        <a:lstStyle/>
        <a:p>
          <a:r>
            <a:rPr lang="en-US" b="0" i="0" dirty="0"/>
            <a:t>Allowed up to 12 months to gain employment following graduation</a:t>
          </a:r>
          <a:endParaRPr lang="en-US" dirty="0"/>
        </a:p>
      </dgm:t>
    </dgm:pt>
    <dgm:pt modelId="{407A66A3-80C0-4B23-9FFA-887558134766}" type="parTrans" cxnId="{DCB867A8-10D8-4457-A2C9-E3E40DAC55AF}">
      <dgm:prSet/>
      <dgm:spPr/>
      <dgm:t>
        <a:bodyPr/>
        <a:lstStyle/>
        <a:p>
          <a:endParaRPr lang="en-US"/>
        </a:p>
      </dgm:t>
    </dgm:pt>
    <dgm:pt modelId="{EDC4998B-8753-4BE4-BBB2-706AA59C1C71}" type="sibTrans" cxnId="{DCB867A8-10D8-4457-A2C9-E3E40DAC55AF}">
      <dgm:prSet/>
      <dgm:spPr/>
      <dgm:t>
        <a:bodyPr/>
        <a:lstStyle/>
        <a:p>
          <a:endParaRPr lang="en-US"/>
        </a:p>
      </dgm:t>
    </dgm:pt>
    <dgm:pt modelId="{B4582388-0FB4-41BF-96FA-D832A7B9EFD6}">
      <dgm:prSet/>
      <dgm:spPr/>
      <dgm:t>
        <a:bodyPr/>
        <a:lstStyle/>
        <a:p>
          <a:r>
            <a:rPr lang="en-US" b="0" i="0" dirty="0"/>
            <a:t>Goes beyond the grace period for repayment (9 months)</a:t>
          </a:r>
          <a:endParaRPr lang="en-US" dirty="0"/>
        </a:p>
      </dgm:t>
    </dgm:pt>
    <dgm:pt modelId="{0CF610AF-E3DD-4BB7-BABB-B7E44DB3968B}" type="parTrans" cxnId="{E40C64DC-48B3-49BB-B48B-C9D594B2AADC}">
      <dgm:prSet/>
      <dgm:spPr/>
      <dgm:t>
        <a:bodyPr/>
        <a:lstStyle/>
        <a:p>
          <a:endParaRPr lang="en-US"/>
        </a:p>
      </dgm:t>
    </dgm:pt>
    <dgm:pt modelId="{6CD000D1-B0D2-4297-8E6F-BC041A7B87CA}" type="sibTrans" cxnId="{E40C64DC-48B3-49BB-B48B-C9D594B2AADC}">
      <dgm:prSet/>
      <dgm:spPr/>
      <dgm:t>
        <a:bodyPr/>
        <a:lstStyle/>
        <a:p>
          <a:endParaRPr lang="en-US"/>
        </a:p>
      </dgm:t>
    </dgm:pt>
    <dgm:pt modelId="{637D9757-998C-46E8-A091-2876A06F9DAD}">
      <dgm:prSet/>
      <dgm:spPr/>
      <dgm:t>
        <a:bodyPr/>
        <a:lstStyle/>
        <a:p>
          <a:r>
            <a:rPr lang="en-US" b="0" i="0" dirty="0"/>
            <a:t>Allows borrowers additional time to meet their service obligation and receive loan cancellation</a:t>
          </a:r>
          <a:endParaRPr lang="en-US" dirty="0"/>
        </a:p>
      </dgm:t>
    </dgm:pt>
    <dgm:pt modelId="{FB91FEEF-415D-49CC-AD82-D14D1AEEE182}" type="parTrans" cxnId="{65FB9A14-8E36-4176-9371-532217325B88}">
      <dgm:prSet/>
      <dgm:spPr/>
      <dgm:t>
        <a:bodyPr/>
        <a:lstStyle/>
        <a:p>
          <a:endParaRPr lang="en-US"/>
        </a:p>
      </dgm:t>
    </dgm:pt>
    <dgm:pt modelId="{442C5D1B-7A2A-4B8E-9924-D9EF577E3D76}" type="sibTrans" cxnId="{65FB9A14-8E36-4176-9371-532217325B88}">
      <dgm:prSet/>
      <dgm:spPr/>
      <dgm:t>
        <a:bodyPr/>
        <a:lstStyle/>
        <a:p>
          <a:endParaRPr lang="en-US"/>
        </a:p>
      </dgm:t>
    </dgm:pt>
    <dgm:pt modelId="{572A2C8F-861D-43CC-8E5D-6FD87606F74A}" type="pres">
      <dgm:prSet presAssocID="{4BF4D176-11FE-46EA-A912-B8070ED91435}" presName="diagram" presStyleCnt="0">
        <dgm:presLayoutVars>
          <dgm:dir/>
          <dgm:resizeHandles val="exact"/>
        </dgm:presLayoutVars>
      </dgm:prSet>
      <dgm:spPr/>
    </dgm:pt>
    <dgm:pt modelId="{D47207D1-457F-4C0D-B9A9-D8603B01B826}" type="pres">
      <dgm:prSet presAssocID="{A69D142B-BABF-4116-BB5A-4E0D9183B591}" presName="node" presStyleLbl="node1" presStyleIdx="0" presStyleCnt="3">
        <dgm:presLayoutVars>
          <dgm:bulletEnabled val="1"/>
        </dgm:presLayoutVars>
      </dgm:prSet>
      <dgm:spPr/>
    </dgm:pt>
    <dgm:pt modelId="{487F4A48-76A1-4B37-9F69-7AF742A40540}" type="pres">
      <dgm:prSet presAssocID="{EDC4998B-8753-4BE4-BBB2-706AA59C1C71}" presName="sibTrans" presStyleCnt="0"/>
      <dgm:spPr/>
    </dgm:pt>
    <dgm:pt modelId="{AC5BDB3D-116C-41DF-9DCC-5FC822FB1FD6}" type="pres">
      <dgm:prSet presAssocID="{B4582388-0FB4-41BF-96FA-D832A7B9EFD6}" presName="node" presStyleLbl="node1" presStyleIdx="1" presStyleCnt="3">
        <dgm:presLayoutVars>
          <dgm:bulletEnabled val="1"/>
        </dgm:presLayoutVars>
      </dgm:prSet>
      <dgm:spPr/>
    </dgm:pt>
    <dgm:pt modelId="{E1AF3A6A-B5A7-464E-9B87-69C7CE9F042F}" type="pres">
      <dgm:prSet presAssocID="{6CD000D1-B0D2-4297-8E6F-BC041A7B87CA}" presName="sibTrans" presStyleCnt="0"/>
      <dgm:spPr/>
    </dgm:pt>
    <dgm:pt modelId="{4115C1CB-CF74-422A-A408-D3FC1EDD3F10}" type="pres">
      <dgm:prSet presAssocID="{637D9757-998C-46E8-A091-2876A06F9DAD}" presName="node" presStyleLbl="node1" presStyleIdx="2" presStyleCnt="3">
        <dgm:presLayoutVars>
          <dgm:bulletEnabled val="1"/>
        </dgm:presLayoutVars>
      </dgm:prSet>
      <dgm:spPr/>
    </dgm:pt>
  </dgm:ptLst>
  <dgm:cxnLst>
    <dgm:cxn modelId="{65FB9A14-8E36-4176-9371-532217325B88}" srcId="{4BF4D176-11FE-46EA-A912-B8070ED91435}" destId="{637D9757-998C-46E8-A091-2876A06F9DAD}" srcOrd="2" destOrd="0" parTransId="{FB91FEEF-415D-49CC-AD82-D14D1AEEE182}" sibTransId="{442C5D1B-7A2A-4B8E-9924-D9EF577E3D76}"/>
    <dgm:cxn modelId="{B6F3053C-D090-4986-82D2-FEBF770DF629}" type="presOf" srcId="{637D9757-998C-46E8-A091-2876A06F9DAD}" destId="{4115C1CB-CF74-422A-A408-D3FC1EDD3F10}" srcOrd="0" destOrd="0" presId="urn:microsoft.com/office/officeart/2005/8/layout/default"/>
    <dgm:cxn modelId="{C96D085C-D9FE-4F7D-ABBF-CE0F9B6E60C8}" type="presOf" srcId="{A69D142B-BABF-4116-BB5A-4E0D9183B591}" destId="{D47207D1-457F-4C0D-B9A9-D8603B01B826}" srcOrd="0" destOrd="0" presId="urn:microsoft.com/office/officeart/2005/8/layout/default"/>
    <dgm:cxn modelId="{3CE59293-3532-47BF-9FD5-50BA2E274416}" type="presOf" srcId="{4BF4D176-11FE-46EA-A912-B8070ED91435}" destId="{572A2C8F-861D-43CC-8E5D-6FD87606F74A}" srcOrd="0" destOrd="0" presId="urn:microsoft.com/office/officeart/2005/8/layout/default"/>
    <dgm:cxn modelId="{DCB867A8-10D8-4457-A2C9-E3E40DAC55AF}" srcId="{4BF4D176-11FE-46EA-A912-B8070ED91435}" destId="{A69D142B-BABF-4116-BB5A-4E0D9183B591}" srcOrd="0" destOrd="0" parTransId="{407A66A3-80C0-4B23-9FFA-887558134766}" sibTransId="{EDC4998B-8753-4BE4-BBB2-706AA59C1C71}"/>
    <dgm:cxn modelId="{E40C64DC-48B3-49BB-B48B-C9D594B2AADC}" srcId="{4BF4D176-11FE-46EA-A912-B8070ED91435}" destId="{B4582388-0FB4-41BF-96FA-D832A7B9EFD6}" srcOrd="1" destOrd="0" parTransId="{0CF610AF-E3DD-4BB7-BABB-B7E44DB3968B}" sibTransId="{6CD000D1-B0D2-4297-8E6F-BC041A7B87CA}"/>
    <dgm:cxn modelId="{96A1A8F5-F953-44B3-9696-24098FF3AECD}" type="presOf" srcId="{B4582388-0FB4-41BF-96FA-D832A7B9EFD6}" destId="{AC5BDB3D-116C-41DF-9DCC-5FC822FB1FD6}" srcOrd="0" destOrd="0" presId="urn:microsoft.com/office/officeart/2005/8/layout/default"/>
    <dgm:cxn modelId="{DF2E89AE-8770-482A-B43C-EC783F7E5196}" type="presParOf" srcId="{572A2C8F-861D-43CC-8E5D-6FD87606F74A}" destId="{D47207D1-457F-4C0D-B9A9-D8603B01B826}" srcOrd="0" destOrd="0" presId="urn:microsoft.com/office/officeart/2005/8/layout/default"/>
    <dgm:cxn modelId="{A685A936-D813-4A15-8CFF-88A86DAF24F2}" type="presParOf" srcId="{572A2C8F-861D-43CC-8E5D-6FD87606F74A}" destId="{487F4A48-76A1-4B37-9F69-7AF742A40540}" srcOrd="1" destOrd="0" presId="urn:microsoft.com/office/officeart/2005/8/layout/default"/>
    <dgm:cxn modelId="{A8789871-D2DE-4BA6-958D-3C6A2E265D71}" type="presParOf" srcId="{572A2C8F-861D-43CC-8E5D-6FD87606F74A}" destId="{AC5BDB3D-116C-41DF-9DCC-5FC822FB1FD6}" srcOrd="2" destOrd="0" presId="urn:microsoft.com/office/officeart/2005/8/layout/default"/>
    <dgm:cxn modelId="{BB1E1311-0993-4FA0-AEFF-6438F611CDF7}" type="presParOf" srcId="{572A2C8F-861D-43CC-8E5D-6FD87606F74A}" destId="{E1AF3A6A-B5A7-464E-9B87-69C7CE9F042F}" srcOrd="3" destOrd="0" presId="urn:microsoft.com/office/officeart/2005/8/layout/default"/>
    <dgm:cxn modelId="{25D414AF-779D-4B7B-8CB9-853F084984C9}" type="presParOf" srcId="{572A2C8F-861D-43CC-8E5D-6FD87606F74A}" destId="{4115C1CB-CF74-422A-A408-D3FC1EDD3F10}"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F559FA-B021-42A9-899C-4F8BC297AEF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BE11C31-D26F-4C31-95CC-CB9EA18A0EC8}">
      <dgm:prSet phldrT="[Text]"/>
      <dgm:spPr/>
      <dgm:t>
        <a:bodyPr/>
        <a:lstStyle/>
        <a:p>
          <a:pPr>
            <a:buFont typeface="Courier New" panose="02070309020205020404" pitchFamily="49" charset="0"/>
            <a:buChar char="o"/>
          </a:pPr>
          <a:r>
            <a:rPr lang="en-US" dirty="0">
              <a:effectLst/>
              <a:latin typeface="Calibri" panose="020F0502020204030204" pitchFamily="34" charset="0"/>
              <a:ea typeface="Calibri" panose="020F0502020204030204" pitchFamily="34" charset="0"/>
            </a:rPr>
            <a:t>Inform Herzing of any changes to your name or address</a:t>
          </a:r>
          <a:endParaRPr lang="en-US" dirty="0"/>
        </a:p>
      </dgm:t>
    </dgm:pt>
    <dgm:pt modelId="{892140BD-F31C-4974-B1FC-39918E82FB9F}" type="parTrans" cxnId="{908E7959-5EB9-4860-B3F5-053E1A1416D0}">
      <dgm:prSet/>
      <dgm:spPr/>
      <dgm:t>
        <a:bodyPr/>
        <a:lstStyle/>
        <a:p>
          <a:endParaRPr lang="en-US"/>
        </a:p>
      </dgm:t>
    </dgm:pt>
    <dgm:pt modelId="{EAE6BE18-A7D5-4903-81B8-082B95E54E46}" type="sibTrans" cxnId="{908E7959-5EB9-4860-B3F5-053E1A1416D0}">
      <dgm:prSet/>
      <dgm:spPr/>
      <dgm:t>
        <a:bodyPr/>
        <a:lstStyle/>
        <a:p>
          <a:endParaRPr lang="en-US"/>
        </a:p>
      </dgm:t>
    </dgm:pt>
    <dgm:pt modelId="{94B5E88F-57C6-4A96-8E90-0B339027F9D0}">
      <dgm:prSet/>
      <dgm:spPr/>
      <dgm:t>
        <a:bodyPr/>
        <a:lstStyle/>
        <a:p>
          <a:r>
            <a:rPr lang="en-US" dirty="0">
              <a:effectLst/>
              <a:latin typeface="Calibri" panose="020F0502020204030204" pitchFamily="34" charset="0"/>
              <a:ea typeface="Calibri" panose="020F0502020204030204" pitchFamily="34" charset="0"/>
            </a:rPr>
            <a:t>Know your loan amount including the interest rate </a:t>
          </a:r>
        </a:p>
      </dgm:t>
    </dgm:pt>
    <dgm:pt modelId="{89FFC883-2D2C-4479-9916-51E7C3FBD33E}" type="parTrans" cxnId="{BEC835EC-D463-4811-A49D-22AB91920AD8}">
      <dgm:prSet/>
      <dgm:spPr/>
      <dgm:t>
        <a:bodyPr/>
        <a:lstStyle/>
        <a:p>
          <a:endParaRPr lang="en-US"/>
        </a:p>
      </dgm:t>
    </dgm:pt>
    <dgm:pt modelId="{A7D41FD7-B920-4828-B3CD-70BC7DC6B8B6}" type="sibTrans" cxnId="{BEC835EC-D463-4811-A49D-22AB91920AD8}">
      <dgm:prSet/>
      <dgm:spPr/>
      <dgm:t>
        <a:bodyPr/>
        <a:lstStyle/>
        <a:p>
          <a:endParaRPr lang="en-US"/>
        </a:p>
      </dgm:t>
    </dgm:pt>
    <dgm:pt modelId="{B7986DA9-43A3-4971-BE4A-FD7B4B9C6FE7}">
      <dgm:prSet/>
      <dgm:spPr/>
      <dgm:t>
        <a:bodyPr/>
        <a:lstStyle/>
        <a:p>
          <a:r>
            <a:rPr lang="en-US" dirty="0">
              <a:effectLst/>
              <a:latin typeface="Calibri" panose="020F0502020204030204" pitchFamily="34" charset="0"/>
              <a:ea typeface="Calibri" panose="020F0502020204030204" pitchFamily="34" charset="0"/>
            </a:rPr>
            <a:t>Contact Herzing before your payment due date if you are unable to pay for any reason - we can help you figure out your options </a:t>
          </a:r>
        </a:p>
      </dgm:t>
    </dgm:pt>
    <dgm:pt modelId="{E62BB18B-BC60-4956-B05A-4F9C21624541}" type="parTrans" cxnId="{F5F6C89A-6263-45FD-8786-A76553AD95B2}">
      <dgm:prSet/>
      <dgm:spPr/>
      <dgm:t>
        <a:bodyPr/>
        <a:lstStyle/>
        <a:p>
          <a:endParaRPr lang="en-US"/>
        </a:p>
      </dgm:t>
    </dgm:pt>
    <dgm:pt modelId="{2D769921-68B3-4ACB-B7CF-287C721CC32C}" type="sibTrans" cxnId="{F5F6C89A-6263-45FD-8786-A76553AD95B2}">
      <dgm:prSet/>
      <dgm:spPr/>
      <dgm:t>
        <a:bodyPr/>
        <a:lstStyle/>
        <a:p>
          <a:endParaRPr lang="en-US"/>
        </a:p>
      </dgm:t>
    </dgm:pt>
    <dgm:pt modelId="{1AC90002-8D33-4E30-BE0C-434431982C9F}">
      <dgm:prSet/>
      <dgm:spPr/>
      <dgm:t>
        <a:bodyPr/>
        <a:lstStyle/>
        <a:p>
          <a:r>
            <a:rPr lang="en-US" dirty="0">
              <a:effectLst/>
              <a:latin typeface="Calibri" panose="020F0502020204030204" pitchFamily="34" charset="0"/>
              <a:ea typeface="Calibri" panose="020F0502020204030204" pitchFamily="34" charset="0"/>
            </a:rPr>
            <a:t>Options such as deferment, postponement, and/or cancellation are available</a:t>
          </a:r>
        </a:p>
      </dgm:t>
    </dgm:pt>
    <dgm:pt modelId="{21489D70-372A-4CF9-854A-AA17DF664DB7}" type="parTrans" cxnId="{41C15667-EF29-4473-B4E9-AD8B59C06092}">
      <dgm:prSet/>
      <dgm:spPr/>
      <dgm:t>
        <a:bodyPr/>
        <a:lstStyle/>
        <a:p>
          <a:endParaRPr lang="en-US"/>
        </a:p>
      </dgm:t>
    </dgm:pt>
    <dgm:pt modelId="{8A072044-14FC-49B2-A30F-D4ABF127A4D8}" type="sibTrans" cxnId="{41C15667-EF29-4473-B4E9-AD8B59C06092}">
      <dgm:prSet/>
      <dgm:spPr/>
      <dgm:t>
        <a:bodyPr/>
        <a:lstStyle/>
        <a:p>
          <a:endParaRPr lang="en-US"/>
        </a:p>
      </dgm:t>
    </dgm:pt>
    <dgm:pt modelId="{C5FF5756-9EA2-44D0-9372-E774CA838711}">
      <dgm:prSet/>
      <dgm:spPr/>
      <dgm:t>
        <a:bodyPr/>
        <a:lstStyle/>
        <a:p>
          <a:r>
            <a:rPr lang="en-US" dirty="0">
              <a:effectLst/>
              <a:latin typeface="Calibri" panose="020F0502020204030204" pitchFamily="34" charset="0"/>
              <a:ea typeface="Calibri" panose="020F0502020204030204" pitchFamily="34" charset="0"/>
            </a:rPr>
            <a:t>There is no penalty for paying early or more than is due</a:t>
          </a:r>
        </a:p>
      </dgm:t>
    </dgm:pt>
    <dgm:pt modelId="{6344CB93-79DA-48E7-A098-A5F97B651FDB}" type="parTrans" cxnId="{CBD1AFF0-2A73-4139-AEF5-986CC4E99D75}">
      <dgm:prSet/>
      <dgm:spPr/>
      <dgm:t>
        <a:bodyPr/>
        <a:lstStyle/>
        <a:p>
          <a:endParaRPr lang="en-US"/>
        </a:p>
      </dgm:t>
    </dgm:pt>
    <dgm:pt modelId="{FA523BD7-C782-4618-87E3-67A73A934248}" type="sibTrans" cxnId="{CBD1AFF0-2A73-4139-AEF5-986CC4E99D75}">
      <dgm:prSet/>
      <dgm:spPr/>
      <dgm:t>
        <a:bodyPr/>
        <a:lstStyle/>
        <a:p>
          <a:endParaRPr lang="en-US"/>
        </a:p>
      </dgm:t>
    </dgm:pt>
    <dgm:pt modelId="{276BAD0F-A67A-40E8-979D-7B4900FF4DEF}">
      <dgm:prSet/>
      <dgm:spPr/>
      <dgm:t>
        <a:bodyPr/>
        <a:lstStyle/>
        <a:p>
          <a:r>
            <a:rPr lang="en-US" dirty="0">
              <a:effectLst/>
              <a:latin typeface="Calibri" panose="020F0502020204030204" pitchFamily="34" charset="0"/>
              <a:ea typeface="Calibri" panose="020F0502020204030204" pitchFamily="34" charset="0"/>
            </a:rPr>
            <a:t>Enter the date and amount of your first payment into your phone calendar so you don’t miss it</a:t>
          </a:r>
        </a:p>
      </dgm:t>
    </dgm:pt>
    <dgm:pt modelId="{0618F014-B183-44C4-822E-EAF6DD5D2D48}" type="parTrans" cxnId="{7A7ACCE5-B763-468F-8D6A-065DA5528768}">
      <dgm:prSet/>
      <dgm:spPr/>
      <dgm:t>
        <a:bodyPr/>
        <a:lstStyle/>
        <a:p>
          <a:endParaRPr lang="en-US"/>
        </a:p>
      </dgm:t>
    </dgm:pt>
    <dgm:pt modelId="{DFDBA392-BA87-448D-85CD-2FEC27AB8213}" type="sibTrans" cxnId="{7A7ACCE5-B763-468F-8D6A-065DA5528768}">
      <dgm:prSet/>
      <dgm:spPr/>
      <dgm:t>
        <a:bodyPr/>
        <a:lstStyle/>
        <a:p>
          <a:endParaRPr lang="en-US"/>
        </a:p>
      </dgm:t>
    </dgm:pt>
    <dgm:pt modelId="{C9CA250F-BEF7-4735-8FE9-105D706FB09E}">
      <dgm:prSet/>
      <dgm:spPr/>
      <dgm:t>
        <a:bodyPr/>
        <a:lstStyle/>
        <a:p>
          <a:r>
            <a:rPr lang="en-US" dirty="0">
              <a:effectLst/>
              <a:latin typeface="Calibri" panose="020F0502020204030204" pitchFamily="34" charset="0"/>
              <a:ea typeface="Calibri" panose="020F0502020204030204" pitchFamily="34" charset="0"/>
            </a:rPr>
            <a:t>Herzing has the right to withhold services such as official transcript printing, letters of recommendations, alumni materials, placement information, etc. if you are not communicating with us</a:t>
          </a:r>
        </a:p>
      </dgm:t>
    </dgm:pt>
    <dgm:pt modelId="{D3221283-ECB9-4413-B1D3-676F733CA336}" type="parTrans" cxnId="{8827E28B-DDBD-4894-AFD5-FE8D7DBD7A04}">
      <dgm:prSet/>
      <dgm:spPr/>
      <dgm:t>
        <a:bodyPr/>
        <a:lstStyle/>
        <a:p>
          <a:endParaRPr lang="en-US"/>
        </a:p>
      </dgm:t>
    </dgm:pt>
    <dgm:pt modelId="{77534FF8-2725-433B-AC5E-0EC292DBEED2}" type="sibTrans" cxnId="{8827E28B-DDBD-4894-AFD5-FE8D7DBD7A04}">
      <dgm:prSet/>
      <dgm:spPr/>
      <dgm:t>
        <a:bodyPr/>
        <a:lstStyle/>
        <a:p>
          <a:endParaRPr lang="en-US"/>
        </a:p>
      </dgm:t>
    </dgm:pt>
    <dgm:pt modelId="{10EEDD2B-BDB4-4F4A-97F6-B2AB61C67DC0}" type="pres">
      <dgm:prSet presAssocID="{C7F559FA-B021-42A9-899C-4F8BC297AEFA}" presName="linear" presStyleCnt="0">
        <dgm:presLayoutVars>
          <dgm:animLvl val="lvl"/>
          <dgm:resizeHandles val="exact"/>
        </dgm:presLayoutVars>
      </dgm:prSet>
      <dgm:spPr/>
    </dgm:pt>
    <dgm:pt modelId="{3651EDB7-1AB9-4D4C-A95B-39C3DE5DFD54}" type="pres">
      <dgm:prSet presAssocID="{2BE11C31-D26F-4C31-95CC-CB9EA18A0EC8}" presName="parentText" presStyleLbl="node1" presStyleIdx="0" presStyleCnt="7">
        <dgm:presLayoutVars>
          <dgm:chMax val="0"/>
          <dgm:bulletEnabled val="1"/>
        </dgm:presLayoutVars>
      </dgm:prSet>
      <dgm:spPr/>
    </dgm:pt>
    <dgm:pt modelId="{D96FEAAF-4894-4237-A00A-C0A15533089F}" type="pres">
      <dgm:prSet presAssocID="{EAE6BE18-A7D5-4903-81B8-082B95E54E46}" presName="spacer" presStyleCnt="0"/>
      <dgm:spPr/>
    </dgm:pt>
    <dgm:pt modelId="{7E01D91A-83E2-4127-92DC-DFD5D0C144D7}" type="pres">
      <dgm:prSet presAssocID="{94B5E88F-57C6-4A96-8E90-0B339027F9D0}" presName="parentText" presStyleLbl="node1" presStyleIdx="1" presStyleCnt="7">
        <dgm:presLayoutVars>
          <dgm:chMax val="0"/>
          <dgm:bulletEnabled val="1"/>
        </dgm:presLayoutVars>
      </dgm:prSet>
      <dgm:spPr/>
    </dgm:pt>
    <dgm:pt modelId="{131C3DF8-7CBA-4262-9BDB-67B44F0D29CC}" type="pres">
      <dgm:prSet presAssocID="{A7D41FD7-B920-4828-B3CD-70BC7DC6B8B6}" presName="spacer" presStyleCnt="0"/>
      <dgm:spPr/>
    </dgm:pt>
    <dgm:pt modelId="{C2B4822D-C091-4586-97B6-B49C58833770}" type="pres">
      <dgm:prSet presAssocID="{276BAD0F-A67A-40E8-979D-7B4900FF4DEF}" presName="parentText" presStyleLbl="node1" presStyleIdx="2" presStyleCnt="7">
        <dgm:presLayoutVars>
          <dgm:chMax val="0"/>
          <dgm:bulletEnabled val="1"/>
        </dgm:presLayoutVars>
      </dgm:prSet>
      <dgm:spPr/>
    </dgm:pt>
    <dgm:pt modelId="{0BAA9F02-931A-4EB2-A0B0-3C1CBE8B2569}" type="pres">
      <dgm:prSet presAssocID="{DFDBA392-BA87-448D-85CD-2FEC27AB8213}" presName="spacer" presStyleCnt="0"/>
      <dgm:spPr/>
    </dgm:pt>
    <dgm:pt modelId="{1D86AFBC-973D-4F91-BD46-56517A848356}" type="pres">
      <dgm:prSet presAssocID="{B7986DA9-43A3-4971-BE4A-FD7B4B9C6FE7}" presName="parentText" presStyleLbl="node1" presStyleIdx="3" presStyleCnt="7">
        <dgm:presLayoutVars>
          <dgm:chMax val="0"/>
          <dgm:bulletEnabled val="1"/>
        </dgm:presLayoutVars>
      </dgm:prSet>
      <dgm:spPr/>
    </dgm:pt>
    <dgm:pt modelId="{246E5923-8EDF-4C19-A900-8A8A83C23AA4}" type="pres">
      <dgm:prSet presAssocID="{2D769921-68B3-4ACB-B7CF-287C721CC32C}" presName="spacer" presStyleCnt="0"/>
      <dgm:spPr/>
    </dgm:pt>
    <dgm:pt modelId="{9A500B44-11F9-458A-9408-A53C348E2D39}" type="pres">
      <dgm:prSet presAssocID="{1AC90002-8D33-4E30-BE0C-434431982C9F}" presName="parentText" presStyleLbl="node1" presStyleIdx="4" presStyleCnt="7">
        <dgm:presLayoutVars>
          <dgm:chMax val="0"/>
          <dgm:bulletEnabled val="1"/>
        </dgm:presLayoutVars>
      </dgm:prSet>
      <dgm:spPr/>
    </dgm:pt>
    <dgm:pt modelId="{09DAB020-436E-42EB-8195-E3CFB6FFED5D}" type="pres">
      <dgm:prSet presAssocID="{8A072044-14FC-49B2-A30F-D4ABF127A4D8}" presName="spacer" presStyleCnt="0"/>
      <dgm:spPr/>
    </dgm:pt>
    <dgm:pt modelId="{ADB8B61F-577B-4924-9585-E547942AD10E}" type="pres">
      <dgm:prSet presAssocID="{C5FF5756-9EA2-44D0-9372-E774CA838711}" presName="parentText" presStyleLbl="node1" presStyleIdx="5" presStyleCnt="7">
        <dgm:presLayoutVars>
          <dgm:chMax val="0"/>
          <dgm:bulletEnabled val="1"/>
        </dgm:presLayoutVars>
      </dgm:prSet>
      <dgm:spPr/>
    </dgm:pt>
    <dgm:pt modelId="{093EB87F-7DC7-4C98-90F1-8D878619A99C}" type="pres">
      <dgm:prSet presAssocID="{FA523BD7-C782-4618-87E3-67A73A934248}" presName="spacer" presStyleCnt="0"/>
      <dgm:spPr/>
    </dgm:pt>
    <dgm:pt modelId="{39BC81C9-792B-4E7C-AF96-E912119B04D2}" type="pres">
      <dgm:prSet presAssocID="{C9CA250F-BEF7-4735-8FE9-105D706FB09E}" presName="parentText" presStyleLbl="node1" presStyleIdx="6" presStyleCnt="7">
        <dgm:presLayoutVars>
          <dgm:chMax val="0"/>
          <dgm:bulletEnabled val="1"/>
        </dgm:presLayoutVars>
      </dgm:prSet>
      <dgm:spPr/>
    </dgm:pt>
  </dgm:ptLst>
  <dgm:cxnLst>
    <dgm:cxn modelId="{68455320-8296-4CEF-8EA4-DC3D0C364CBA}" type="presOf" srcId="{1AC90002-8D33-4E30-BE0C-434431982C9F}" destId="{9A500B44-11F9-458A-9408-A53C348E2D39}" srcOrd="0" destOrd="0" presId="urn:microsoft.com/office/officeart/2005/8/layout/vList2"/>
    <dgm:cxn modelId="{8A34DA22-0C4E-4266-97A6-01169C1CC31E}" type="presOf" srcId="{2BE11C31-D26F-4C31-95CC-CB9EA18A0EC8}" destId="{3651EDB7-1AB9-4D4C-A95B-39C3DE5DFD54}" srcOrd="0" destOrd="0" presId="urn:microsoft.com/office/officeart/2005/8/layout/vList2"/>
    <dgm:cxn modelId="{04FDB546-4912-4D9C-ADB0-5F7D1FCB85E5}" type="presOf" srcId="{C7F559FA-B021-42A9-899C-4F8BC297AEFA}" destId="{10EEDD2B-BDB4-4F4A-97F6-B2AB61C67DC0}" srcOrd="0" destOrd="0" presId="urn:microsoft.com/office/officeart/2005/8/layout/vList2"/>
    <dgm:cxn modelId="{01301347-7503-4FA7-98FC-5BA1FC91EB27}" type="presOf" srcId="{276BAD0F-A67A-40E8-979D-7B4900FF4DEF}" destId="{C2B4822D-C091-4586-97B6-B49C58833770}" srcOrd="0" destOrd="0" presId="urn:microsoft.com/office/officeart/2005/8/layout/vList2"/>
    <dgm:cxn modelId="{41C15667-EF29-4473-B4E9-AD8B59C06092}" srcId="{C7F559FA-B021-42A9-899C-4F8BC297AEFA}" destId="{1AC90002-8D33-4E30-BE0C-434431982C9F}" srcOrd="4" destOrd="0" parTransId="{21489D70-372A-4CF9-854A-AA17DF664DB7}" sibTransId="{8A072044-14FC-49B2-A30F-D4ABF127A4D8}"/>
    <dgm:cxn modelId="{DEA08E53-CF2D-4886-893C-7BC114780159}" type="presOf" srcId="{B7986DA9-43A3-4971-BE4A-FD7B4B9C6FE7}" destId="{1D86AFBC-973D-4F91-BD46-56517A848356}" srcOrd="0" destOrd="0" presId="urn:microsoft.com/office/officeart/2005/8/layout/vList2"/>
    <dgm:cxn modelId="{908E7959-5EB9-4860-B3F5-053E1A1416D0}" srcId="{C7F559FA-B021-42A9-899C-4F8BC297AEFA}" destId="{2BE11C31-D26F-4C31-95CC-CB9EA18A0EC8}" srcOrd="0" destOrd="0" parTransId="{892140BD-F31C-4974-B1FC-39918E82FB9F}" sibTransId="{EAE6BE18-A7D5-4903-81B8-082B95E54E46}"/>
    <dgm:cxn modelId="{8827E28B-DDBD-4894-AFD5-FE8D7DBD7A04}" srcId="{C7F559FA-B021-42A9-899C-4F8BC297AEFA}" destId="{C9CA250F-BEF7-4735-8FE9-105D706FB09E}" srcOrd="6" destOrd="0" parTransId="{D3221283-ECB9-4413-B1D3-676F733CA336}" sibTransId="{77534FF8-2725-433B-AC5E-0EC292DBEED2}"/>
    <dgm:cxn modelId="{F5F6C89A-6263-45FD-8786-A76553AD95B2}" srcId="{C7F559FA-B021-42A9-899C-4F8BC297AEFA}" destId="{B7986DA9-43A3-4971-BE4A-FD7B4B9C6FE7}" srcOrd="3" destOrd="0" parTransId="{E62BB18B-BC60-4956-B05A-4F9C21624541}" sibTransId="{2D769921-68B3-4ACB-B7CF-287C721CC32C}"/>
    <dgm:cxn modelId="{B06703A5-9414-42EA-A89D-D9D95C8AD79D}" type="presOf" srcId="{C9CA250F-BEF7-4735-8FE9-105D706FB09E}" destId="{39BC81C9-792B-4E7C-AF96-E912119B04D2}" srcOrd="0" destOrd="0" presId="urn:microsoft.com/office/officeart/2005/8/layout/vList2"/>
    <dgm:cxn modelId="{27988CB8-ADBB-47C9-ABC8-2527FEB4210F}" type="presOf" srcId="{94B5E88F-57C6-4A96-8E90-0B339027F9D0}" destId="{7E01D91A-83E2-4127-92DC-DFD5D0C144D7}" srcOrd="0" destOrd="0" presId="urn:microsoft.com/office/officeart/2005/8/layout/vList2"/>
    <dgm:cxn modelId="{D88217C7-1D81-42B5-A0D1-B2F774784D7B}" type="presOf" srcId="{C5FF5756-9EA2-44D0-9372-E774CA838711}" destId="{ADB8B61F-577B-4924-9585-E547942AD10E}" srcOrd="0" destOrd="0" presId="urn:microsoft.com/office/officeart/2005/8/layout/vList2"/>
    <dgm:cxn modelId="{7A7ACCE5-B763-468F-8D6A-065DA5528768}" srcId="{C7F559FA-B021-42A9-899C-4F8BC297AEFA}" destId="{276BAD0F-A67A-40E8-979D-7B4900FF4DEF}" srcOrd="2" destOrd="0" parTransId="{0618F014-B183-44C4-822E-EAF6DD5D2D48}" sibTransId="{DFDBA392-BA87-448D-85CD-2FEC27AB8213}"/>
    <dgm:cxn modelId="{BEC835EC-D463-4811-A49D-22AB91920AD8}" srcId="{C7F559FA-B021-42A9-899C-4F8BC297AEFA}" destId="{94B5E88F-57C6-4A96-8E90-0B339027F9D0}" srcOrd="1" destOrd="0" parTransId="{89FFC883-2D2C-4479-9916-51E7C3FBD33E}" sibTransId="{A7D41FD7-B920-4828-B3CD-70BC7DC6B8B6}"/>
    <dgm:cxn modelId="{CBD1AFF0-2A73-4139-AEF5-986CC4E99D75}" srcId="{C7F559FA-B021-42A9-899C-4F8BC297AEFA}" destId="{C5FF5756-9EA2-44D0-9372-E774CA838711}" srcOrd="5" destOrd="0" parTransId="{6344CB93-79DA-48E7-A098-A5F97B651FDB}" sibTransId="{FA523BD7-C782-4618-87E3-67A73A934248}"/>
    <dgm:cxn modelId="{E9665B1C-8A72-465C-9C54-AC8D67629030}" type="presParOf" srcId="{10EEDD2B-BDB4-4F4A-97F6-B2AB61C67DC0}" destId="{3651EDB7-1AB9-4D4C-A95B-39C3DE5DFD54}" srcOrd="0" destOrd="0" presId="urn:microsoft.com/office/officeart/2005/8/layout/vList2"/>
    <dgm:cxn modelId="{0CD62B77-EEAF-493C-9D52-EA0D68B848FF}" type="presParOf" srcId="{10EEDD2B-BDB4-4F4A-97F6-B2AB61C67DC0}" destId="{D96FEAAF-4894-4237-A00A-C0A15533089F}" srcOrd="1" destOrd="0" presId="urn:microsoft.com/office/officeart/2005/8/layout/vList2"/>
    <dgm:cxn modelId="{291D9EC5-E035-44A5-9A65-B056E25FFF35}" type="presParOf" srcId="{10EEDD2B-BDB4-4F4A-97F6-B2AB61C67DC0}" destId="{7E01D91A-83E2-4127-92DC-DFD5D0C144D7}" srcOrd="2" destOrd="0" presId="urn:microsoft.com/office/officeart/2005/8/layout/vList2"/>
    <dgm:cxn modelId="{3218DE78-5E88-489D-990A-80682D536051}" type="presParOf" srcId="{10EEDD2B-BDB4-4F4A-97F6-B2AB61C67DC0}" destId="{131C3DF8-7CBA-4262-9BDB-67B44F0D29CC}" srcOrd="3" destOrd="0" presId="urn:microsoft.com/office/officeart/2005/8/layout/vList2"/>
    <dgm:cxn modelId="{BB4F9755-D845-44BF-997A-E371AA26A453}" type="presParOf" srcId="{10EEDD2B-BDB4-4F4A-97F6-B2AB61C67DC0}" destId="{C2B4822D-C091-4586-97B6-B49C58833770}" srcOrd="4" destOrd="0" presId="urn:microsoft.com/office/officeart/2005/8/layout/vList2"/>
    <dgm:cxn modelId="{49B270EB-4FEE-4F5F-BC1A-5A81ABAE6192}" type="presParOf" srcId="{10EEDD2B-BDB4-4F4A-97F6-B2AB61C67DC0}" destId="{0BAA9F02-931A-4EB2-A0B0-3C1CBE8B2569}" srcOrd="5" destOrd="0" presId="urn:microsoft.com/office/officeart/2005/8/layout/vList2"/>
    <dgm:cxn modelId="{083B7BFD-F00F-4F62-A470-F80DDB575DDB}" type="presParOf" srcId="{10EEDD2B-BDB4-4F4A-97F6-B2AB61C67DC0}" destId="{1D86AFBC-973D-4F91-BD46-56517A848356}" srcOrd="6" destOrd="0" presId="urn:microsoft.com/office/officeart/2005/8/layout/vList2"/>
    <dgm:cxn modelId="{81770C38-69F1-4E50-BC5C-A78E725A5818}" type="presParOf" srcId="{10EEDD2B-BDB4-4F4A-97F6-B2AB61C67DC0}" destId="{246E5923-8EDF-4C19-A900-8A8A83C23AA4}" srcOrd="7" destOrd="0" presId="urn:microsoft.com/office/officeart/2005/8/layout/vList2"/>
    <dgm:cxn modelId="{980AFC83-CA1D-4FBB-9CE7-F859F41BE102}" type="presParOf" srcId="{10EEDD2B-BDB4-4F4A-97F6-B2AB61C67DC0}" destId="{9A500B44-11F9-458A-9408-A53C348E2D39}" srcOrd="8" destOrd="0" presId="urn:microsoft.com/office/officeart/2005/8/layout/vList2"/>
    <dgm:cxn modelId="{24CA42A8-AEAE-468A-8F74-D5494833CBB0}" type="presParOf" srcId="{10EEDD2B-BDB4-4F4A-97F6-B2AB61C67DC0}" destId="{09DAB020-436E-42EB-8195-E3CFB6FFED5D}" srcOrd="9" destOrd="0" presId="urn:microsoft.com/office/officeart/2005/8/layout/vList2"/>
    <dgm:cxn modelId="{E52CD2BD-ACAC-4178-AE55-9BE662A8538E}" type="presParOf" srcId="{10EEDD2B-BDB4-4F4A-97F6-B2AB61C67DC0}" destId="{ADB8B61F-577B-4924-9585-E547942AD10E}" srcOrd="10" destOrd="0" presId="urn:microsoft.com/office/officeart/2005/8/layout/vList2"/>
    <dgm:cxn modelId="{AE89F9D3-84A2-426A-A0C3-FA4E5F4516B3}" type="presParOf" srcId="{10EEDD2B-BDB4-4F4A-97F6-B2AB61C67DC0}" destId="{093EB87F-7DC7-4C98-90F1-8D878619A99C}" srcOrd="11" destOrd="0" presId="urn:microsoft.com/office/officeart/2005/8/layout/vList2"/>
    <dgm:cxn modelId="{2B2EC92E-9A96-469A-AECC-8244BE0851FB}" type="presParOf" srcId="{10EEDD2B-BDB4-4F4A-97F6-B2AB61C67DC0}" destId="{39BC81C9-792B-4E7C-AF96-E912119B04D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F2EE8B-21FB-402F-AFE9-AF7CC07EE97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5C90578-E29A-41B9-8860-EFA9632955DF}">
      <dgm:prSet/>
      <dgm:spPr/>
      <dgm:t>
        <a:bodyPr/>
        <a:lstStyle/>
        <a:p>
          <a:r>
            <a:rPr lang="en-US" dirty="0"/>
            <a:t>10-year repayment period</a:t>
          </a:r>
        </a:p>
      </dgm:t>
    </dgm:pt>
    <dgm:pt modelId="{39769D81-F43D-49B3-8777-E4CF911E1132}" type="parTrans" cxnId="{D62629BC-8BF7-4A76-BB95-58D2389108D5}">
      <dgm:prSet/>
      <dgm:spPr/>
      <dgm:t>
        <a:bodyPr/>
        <a:lstStyle/>
        <a:p>
          <a:endParaRPr lang="en-US"/>
        </a:p>
      </dgm:t>
    </dgm:pt>
    <dgm:pt modelId="{4DAA81C8-B4AB-459A-BACF-E65709AD0720}" type="sibTrans" cxnId="{D62629BC-8BF7-4A76-BB95-58D2389108D5}">
      <dgm:prSet/>
      <dgm:spPr/>
      <dgm:t>
        <a:bodyPr/>
        <a:lstStyle/>
        <a:p>
          <a:endParaRPr lang="en-US"/>
        </a:p>
      </dgm:t>
    </dgm:pt>
    <dgm:pt modelId="{3C1582DF-D14B-46D7-8357-E74F92027D41}">
      <dgm:prSet/>
      <dgm:spPr/>
      <dgm:t>
        <a:bodyPr/>
        <a:lstStyle/>
        <a:p>
          <a:r>
            <a:rPr lang="en-US" dirty="0"/>
            <a:t>Minimum $40/month</a:t>
          </a:r>
        </a:p>
      </dgm:t>
    </dgm:pt>
    <dgm:pt modelId="{75801CAB-8D3C-4B03-8AA6-641656DE04ED}" type="parTrans" cxnId="{39A5BD89-21A5-40C8-B4BC-1A12DB4EAC43}">
      <dgm:prSet/>
      <dgm:spPr/>
      <dgm:t>
        <a:bodyPr/>
        <a:lstStyle/>
        <a:p>
          <a:endParaRPr lang="en-US"/>
        </a:p>
      </dgm:t>
    </dgm:pt>
    <dgm:pt modelId="{A2F2FD00-0210-459C-99E1-557FD4AA5D7D}" type="sibTrans" cxnId="{39A5BD89-21A5-40C8-B4BC-1A12DB4EAC43}">
      <dgm:prSet/>
      <dgm:spPr/>
      <dgm:t>
        <a:bodyPr/>
        <a:lstStyle/>
        <a:p>
          <a:endParaRPr lang="en-US"/>
        </a:p>
      </dgm:t>
    </dgm:pt>
    <dgm:pt modelId="{410780D7-0007-48D8-B0C6-48AC2FC4CA33}">
      <dgm:prSet/>
      <dgm:spPr/>
      <dgm:t>
        <a:bodyPr/>
        <a:lstStyle/>
        <a:p>
          <a:r>
            <a:rPr lang="en-US"/>
            <a:t>Monthly payments required</a:t>
          </a:r>
        </a:p>
      </dgm:t>
    </dgm:pt>
    <dgm:pt modelId="{51577C46-D72C-496B-9111-363DE3AD93BC}" type="parTrans" cxnId="{4421CEC6-10D4-4F18-AD2C-E28FDC56ECA6}">
      <dgm:prSet/>
      <dgm:spPr/>
      <dgm:t>
        <a:bodyPr/>
        <a:lstStyle/>
        <a:p>
          <a:endParaRPr lang="en-US"/>
        </a:p>
      </dgm:t>
    </dgm:pt>
    <dgm:pt modelId="{D1D1A3B6-A02A-44BE-A466-620642D1883D}" type="sibTrans" cxnId="{4421CEC6-10D4-4F18-AD2C-E28FDC56ECA6}">
      <dgm:prSet/>
      <dgm:spPr/>
      <dgm:t>
        <a:bodyPr/>
        <a:lstStyle/>
        <a:p>
          <a:endParaRPr lang="en-US"/>
        </a:p>
      </dgm:t>
    </dgm:pt>
    <dgm:pt modelId="{FD83B7E0-F355-4E3A-A0CD-6AC9B511282C}">
      <dgm:prSet/>
      <dgm:spPr/>
      <dgm:t>
        <a:bodyPr/>
        <a:lstStyle/>
        <a:p>
          <a:r>
            <a:rPr lang="en-US" dirty="0"/>
            <a:t>The interest accrues on the unpaid balance of the loan at 3% per year and begins 3 months after leaving school</a:t>
          </a:r>
        </a:p>
      </dgm:t>
    </dgm:pt>
    <dgm:pt modelId="{97CC89AA-830E-4D22-A735-C9F79B1312D3}" type="parTrans" cxnId="{33364EF8-4512-4CEF-9187-D61E521F3A15}">
      <dgm:prSet/>
      <dgm:spPr/>
      <dgm:t>
        <a:bodyPr/>
        <a:lstStyle/>
        <a:p>
          <a:endParaRPr lang="en-US"/>
        </a:p>
      </dgm:t>
    </dgm:pt>
    <dgm:pt modelId="{E53E6B9F-D7CF-4E65-8E99-C9E5627F2F22}" type="sibTrans" cxnId="{33364EF8-4512-4CEF-9187-D61E521F3A15}">
      <dgm:prSet/>
      <dgm:spPr/>
      <dgm:t>
        <a:bodyPr/>
        <a:lstStyle/>
        <a:p>
          <a:endParaRPr lang="en-US"/>
        </a:p>
      </dgm:t>
    </dgm:pt>
    <dgm:pt modelId="{A942D2CB-32A5-4573-AB16-2EF1F5557C06}">
      <dgm:prSet/>
      <dgm:spPr/>
      <dgm:t>
        <a:bodyPr/>
        <a:lstStyle/>
        <a:p>
          <a:r>
            <a:rPr lang="en-US" dirty="0"/>
            <a:t>If the course of study is not completed or you do not serve as a faculty member, the loan will bear interest on the unpaid balance of the loan at the prevailing market rate.</a:t>
          </a:r>
        </a:p>
      </dgm:t>
    </dgm:pt>
    <dgm:pt modelId="{660B3C08-217E-4123-95A4-9139A04CA9B3}" type="parTrans" cxnId="{6763B9CD-E2AB-4967-BE41-124347213476}">
      <dgm:prSet/>
      <dgm:spPr/>
      <dgm:t>
        <a:bodyPr/>
        <a:lstStyle/>
        <a:p>
          <a:endParaRPr lang="en-US"/>
        </a:p>
      </dgm:t>
    </dgm:pt>
    <dgm:pt modelId="{958248D0-24BF-4EC1-A9DE-3E298438C74E}" type="sibTrans" cxnId="{6763B9CD-E2AB-4967-BE41-124347213476}">
      <dgm:prSet/>
      <dgm:spPr/>
      <dgm:t>
        <a:bodyPr/>
        <a:lstStyle/>
        <a:p>
          <a:endParaRPr lang="en-US"/>
        </a:p>
      </dgm:t>
    </dgm:pt>
    <dgm:pt modelId="{43306777-A284-42B8-806E-22418474CF59}" type="pres">
      <dgm:prSet presAssocID="{9AF2EE8B-21FB-402F-AFE9-AF7CC07EE975}" presName="vert0" presStyleCnt="0">
        <dgm:presLayoutVars>
          <dgm:dir/>
          <dgm:animOne val="branch"/>
          <dgm:animLvl val="lvl"/>
        </dgm:presLayoutVars>
      </dgm:prSet>
      <dgm:spPr/>
    </dgm:pt>
    <dgm:pt modelId="{D08BBDB9-EA58-4941-9532-C5CF52F70CBC}" type="pres">
      <dgm:prSet presAssocID="{15C90578-E29A-41B9-8860-EFA9632955DF}" presName="thickLine" presStyleLbl="alignNode1" presStyleIdx="0" presStyleCnt="5"/>
      <dgm:spPr/>
    </dgm:pt>
    <dgm:pt modelId="{EDB6AAFD-9D87-4E9E-BE73-8AC32A55CA18}" type="pres">
      <dgm:prSet presAssocID="{15C90578-E29A-41B9-8860-EFA9632955DF}" presName="horz1" presStyleCnt="0"/>
      <dgm:spPr/>
    </dgm:pt>
    <dgm:pt modelId="{06D546C3-0829-4487-B20A-3BAA695FD068}" type="pres">
      <dgm:prSet presAssocID="{15C90578-E29A-41B9-8860-EFA9632955DF}" presName="tx1" presStyleLbl="revTx" presStyleIdx="0" presStyleCnt="5"/>
      <dgm:spPr/>
    </dgm:pt>
    <dgm:pt modelId="{9B8F3A6D-336C-4B70-9E75-6B7715F07795}" type="pres">
      <dgm:prSet presAssocID="{15C90578-E29A-41B9-8860-EFA9632955DF}" presName="vert1" presStyleCnt="0"/>
      <dgm:spPr/>
    </dgm:pt>
    <dgm:pt modelId="{B1046A49-A6BB-49CE-9DD5-C0DBDB54E83C}" type="pres">
      <dgm:prSet presAssocID="{3C1582DF-D14B-46D7-8357-E74F92027D41}" presName="thickLine" presStyleLbl="alignNode1" presStyleIdx="1" presStyleCnt="5"/>
      <dgm:spPr/>
    </dgm:pt>
    <dgm:pt modelId="{97F9B088-0ECF-421B-8989-5DEF7069D485}" type="pres">
      <dgm:prSet presAssocID="{3C1582DF-D14B-46D7-8357-E74F92027D41}" presName="horz1" presStyleCnt="0"/>
      <dgm:spPr/>
    </dgm:pt>
    <dgm:pt modelId="{EB0D2930-2FE9-4BAC-94FC-A243D41B0118}" type="pres">
      <dgm:prSet presAssocID="{3C1582DF-D14B-46D7-8357-E74F92027D41}" presName="tx1" presStyleLbl="revTx" presStyleIdx="1" presStyleCnt="5"/>
      <dgm:spPr/>
    </dgm:pt>
    <dgm:pt modelId="{4165B53D-B6A2-47E6-ABF1-1AD9DB191E20}" type="pres">
      <dgm:prSet presAssocID="{3C1582DF-D14B-46D7-8357-E74F92027D41}" presName="vert1" presStyleCnt="0"/>
      <dgm:spPr/>
    </dgm:pt>
    <dgm:pt modelId="{59894F37-6DF4-4A91-9F41-866381BEF682}" type="pres">
      <dgm:prSet presAssocID="{410780D7-0007-48D8-B0C6-48AC2FC4CA33}" presName="thickLine" presStyleLbl="alignNode1" presStyleIdx="2" presStyleCnt="5"/>
      <dgm:spPr/>
    </dgm:pt>
    <dgm:pt modelId="{5576B55D-06A5-4860-8F59-1FC0C138E8C6}" type="pres">
      <dgm:prSet presAssocID="{410780D7-0007-48D8-B0C6-48AC2FC4CA33}" presName="horz1" presStyleCnt="0"/>
      <dgm:spPr/>
    </dgm:pt>
    <dgm:pt modelId="{4D7286CE-D2B3-4F44-B16C-468A19CC206B}" type="pres">
      <dgm:prSet presAssocID="{410780D7-0007-48D8-B0C6-48AC2FC4CA33}" presName="tx1" presStyleLbl="revTx" presStyleIdx="2" presStyleCnt="5"/>
      <dgm:spPr/>
    </dgm:pt>
    <dgm:pt modelId="{8FD5988F-2B75-44AD-932C-90A1B399AAFA}" type="pres">
      <dgm:prSet presAssocID="{410780D7-0007-48D8-B0C6-48AC2FC4CA33}" presName="vert1" presStyleCnt="0"/>
      <dgm:spPr/>
    </dgm:pt>
    <dgm:pt modelId="{EF8F1628-29EC-49AE-886C-5C3854E08BFB}" type="pres">
      <dgm:prSet presAssocID="{FD83B7E0-F355-4E3A-A0CD-6AC9B511282C}" presName="thickLine" presStyleLbl="alignNode1" presStyleIdx="3" presStyleCnt="5"/>
      <dgm:spPr/>
    </dgm:pt>
    <dgm:pt modelId="{4A2EA3B8-8C27-4084-8F6D-AF1D0D8EF9E2}" type="pres">
      <dgm:prSet presAssocID="{FD83B7E0-F355-4E3A-A0CD-6AC9B511282C}" presName="horz1" presStyleCnt="0"/>
      <dgm:spPr/>
    </dgm:pt>
    <dgm:pt modelId="{82B6D81E-ECF1-4242-AAD3-3F4D320345D5}" type="pres">
      <dgm:prSet presAssocID="{FD83B7E0-F355-4E3A-A0CD-6AC9B511282C}" presName="tx1" presStyleLbl="revTx" presStyleIdx="3" presStyleCnt="5"/>
      <dgm:spPr/>
    </dgm:pt>
    <dgm:pt modelId="{7992683A-FA72-4EFD-8373-2347288A9960}" type="pres">
      <dgm:prSet presAssocID="{FD83B7E0-F355-4E3A-A0CD-6AC9B511282C}" presName="vert1" presStyleCnt="0"/>
      <dgm:spPr/>
    </dgm:pt>
    <dgm:pt modelId="{90E73A18-9F72-4480-811D-E9D9F60A12EB}" type="pres">
      <dgm:prSet presAssocID="{A942D2CB-32A5-4573-AB16-2EF1F5557C06}" presName="thickLine" presStyleLbl="alignNode1" presStyleIdx="4" presStyleCnt="5"/>
      <dgm:spPr/>
    </dgm:pt>
    <dgm:pt modelId="{D6960B90-27F0-4E90-85FE-5E814535CD6B}" type="pres">
      <dgm:prSet presAssocID="{A942D2CB-32A5-4573-AB16-2EF1F5557C06}" presName="horz1" presStyleCnt="0"/>
      <dgm:spPr/>
    </dgm:pt>
    <dgm:pt modelId="{3ACE2B05-B0D4-405C-9952-48671EE3ADE8}" type="pres">
      <dgm:prSet presAssocID="{A942D2CB-32A5-4573-AB16-2EF1F5557C06}" presName="tx1" presStyleLbl="revTx" presStyleIdx="4" presStyleCnt="5"/>
      <dgm:spPr/>
    </dgm:pt>
    <dgm:pt modelId="{413BE937-F3C7-40E9-A291-5F7F34CBEBE1}" type="pres">
      <dgm:prSet presAssocID="{A942D2CB-32A5-4573-AB16-2EF1F5557C06}" presName="vert1" presStyleCnt="0"/>
      <dgm:spPr/>
    </dgm:pt>
  </dgm:ptLst>
  <dgm:cxnLst>
    <dgm:cxn modelId="{4C7FB125-AA88-4697-87FF-726130C9704A}" type="presOf" srcId="{A942D2CB-32A5-4573-AB16-2EF1F5557C06}" destId="{3ACE2B05-B0D4-405C-9952-48671EE3ADE8}" srcOrd="0" destOrd="0" presId="urn:microsoft.com/office/officeart/2008/layout/LinedList"/>
    <dgm:cxn modelId="{3E052D66-C698-4D0C-86D2-DDE2058703FF}" type="presOf" srcId="{3C1582DF-D14B-46D7-8357-E74F92027D41}" destId="{EB0D2930-2FE9-4BAC-94FC-A243D41B0118}" srcOrd="0" destOrd="0" presId="urn:microsoft.com/office/officeart/2008/layout/LinedList"/>
    <dgm:cxn modelId="{1D7C6774-9740-4DD4-8050-5EA3E9FF492C}" type="presOf" srcId="{9AF2EE8B-21FB-402F-AFE9-AF7CC07EE975}" destId="{43306777-A284-42B8-806E-22418474CF59}" srcOrd="0" destOrd="0" presId="urn:microsoft.com/office/officeart/2008/layout/LinedList"/>
    <dgm:cxn modelId="{BDDC7485-B659-4822-8895-4FD6D724F2FE}" type="presOf" srcId="{15C90578-E29A-41B9-8860-EFA9632955DF}" destId="{06D546C3-0829-4487-B20A-3BAA695FD068}" srcOrd="0" destOrd="0" presId="urn:microsoft.com/office/officeart/2008/layout/LinedList"/>
    <dgm:cxn modelId="{39A5BD89-21A5-40C8-B4BC-1A12DB4EAC43}" srcId="{9AF2EE8B-21FB-402F-AFE9-AF7CC07EE975}" destId="{3C1582DF-D14B-46D7-8357-E74F92027D41}" srcOrd="1" destOrd="0" parTransId="{75801CAB-8D3C-4B03-8AA6-641656DE04ED}" sibTransId="{A2F2FD00-0210-459C-99E1-557FD4AA5D7D}"/>
    <dgm:cxn modelId="{C0F4F6AB-3998-40D5-BEF0-3D6257D3ABDB}" type="presOf" srcId="{FD83B7E0-F355-4E3A-A0CD-6AC9B511282C}" destId="{82B6D81E-ECF1-4242-AAD3-3F4D320345D5}" srcOrd="0" destOrd="0" presId="urn:microsoft.com/office/officeart/2008/layout/LinedList"/>
    <dgm:cxn modelId="{CEA3A8B5-03BF-4620-9098-5C150898CDC2}" type="presOf" srcId="{410780D7-0007-48D8-B0C6-48AC2FC4CA33}" destId="{4D7286CE-D2B3-4F44-B16C-468A19CC206B}" srcOrd="0" destOrd="0" presId="urn:microsoft.com/office/officeart/2008/layout/LinedList"/>
    <dgm:cxn modelId="{D62629BC-8BF7-4A76-BB95-58D2389108D5}" srcId="{9AF2EE8B-21FB-402F-AFE9-AF7CC07EE975}" destId="{15C90578-E29A-41B9-8860-EFA9632955DF}" srcOrd="0" destOrd="0" parTransId="{39769D81-F43D-49B3-8777-E4CF911E1132}" sibTransId="{4DAA81C8-B4AB-459A-BACF-E65709AD0720}"/>
    <dgm:cxn modelId="{4421CEC6-10D4-4F18-AD2C-E28FDC56ECA6}" srcId="{9AF2EE8B-21FB-402F-AFE9-AF7CC07EE975}" destId="{410780D7-0007-48D8-B0C6-48AC2FC4CA33}" srcOrd="2" destOrd="0" parTransId="{51577C46-D72C-496B-9111-363DE3AD93BC}" sibTransId="{D1D1A3B6-A02A-44BE-A466-620642D1883D}"/>
    <dgm:cxn modelId="{6763B9CD-E2AB-4967-BE41-124347213476}" srcId="{9AF2EE8B-21FB-402F-AFE9-AF7CC07EE975}" destId="{A942D2CB-32A5-4573-AB16-2EF1F5557C06}" srcOrd="4" destOrd="0" parTransId="{660B3C08-217E-4123-95A4-9139A04CA9B3}" sibTransId="{958248D0-24BF-4EC1-A9DE-3E298438C74E}"/>
    <dgm:cxn modelId="{33364EF8-4512-4CEF-9187-D61E521F3A15}" srcId="{9AF2EE8B-21FB-402F-AFE9-AF7CC07EE975}" destId="{FD83B7E0-F355-4E3A-A0CD-6AC9B511282C}" srcOrd="3" destOrd="0" parTransId="{97CC89AA-830E-4D22-A735-C9F79B1312D3}" sibTransId="{E53E6B9F-D7CF-4E65-8E99-C9E5627F2F22}"/>
    <dgm:cxn modelId="{C47D4F61-ED78-48EB-B27B-DD4C495AB58A}" type="presParOf" srcId="{43306777-A284-42B8-806E-22418474CF59}" destId="{D08BBDB9-EA58-4941-9532-C5CF52F70CBC}" srcOrd="0" destOrd="0" presId="urn:microsoft.com/office/officeart/2008/layout/LinedList"/>
    <dgm:cxn modelId="{8BC81BC6-7110-4CA3-AFF7-0AF410AB4FFB}" type="presParOf" srcId="{43306777-A284-42B8-806E-22418474CF59}" destId="{EDB6AAFD-9D87-4E9E-BE73-8AC32A55CA18}" srcOrd="1" destOrd="0" presId="urn:microsoft.com/office/officeart/2008/layout/LinedList"/>
    <dgm:cxn modelId="{316ADA73-F105-4ED5-94E1-F4379E3D589C}" type="presParOf" srcId="{EDB6AAFD-9D87-4E9E-BE73-8AC32A55CA18}" destId="{06D546C3-0829-4487-B20A-3BAA695FD068}" srcOrd="0" destOrd="0" presId="urn:microsoft.com/office/officeart/2008/layout/LinedList"/>
    <dgm:cxn modelId="{A4FE8D5E-4E0A-4E15-8199-0004DA5C49FB}" type="presParOf" srcId="{EDB6AAFD-9D87-4E9E-BE73-8AC32A55CA18}" destId="{9B8F3A6D-336C-4B70-9E75-6B7715F07795}" srcOrd="1" destOrd="0" presId="urn:microsoft.com/office/officeart/2008/layout/LinedList"/>
    <dgm:cxn modelId="{7C14AFFA-A4C3-498E-A748-87A2A3BEDB2A}" type="presParOf" srcId="{43306777-A284-42B8-806E-22418474CF59}" destId="{B1046A49-A6BB-49CE-9DD5-C0DBDB54E83C}" srcOrd="2" destOrd="0" presId="urn:microsoft.com/office/officeart/2008/layout/LinedList"/>
    <dgm:cxn modelId="{57646EF6-4F5B-4F37-A66D-66D916CAA347}" type="presParOf" srcId="{43306777-A284-42B8-806E-22418474CF59}" destId="{97F9B088-0ECF-421B-8989-5DEF7069D485}" srcOrd="3" destOrd="0" presId="urn:microsoft.com/office/officeart/2008/layout/LinedList"/>
    <dgm:cxn modelId="{78D93791-3043-488A-94DE-189EBDA58A41}" type="presParOf" srcId="{97F9B088-0ECF-421B-8989-5DEF7069D485}" destId="{EB0D2930-2FE9-4BAC-94FC-A243D41B0118}" srcOrd="0" destOrd="0" presId="urn:microsoft.com/office/officeart/2008/layout/LinedList"/>
    <dgm:cxn modelId="{B89C01B5-B20D-4DAD-89AD-E8C899CF8FD6}" type="presParOf" srcId="{97F9B088-0ECF-421B-8989-5DEF7069D485}" destId="{4165B53D-B6A2-47E6-ABF1-1AD9DB191E20}" srcOrd="1" destOrd="0" presId="urn:microsoft.com/office/officeart/2008/layout/LinedList"/>
    <dgm:cxn modelId="{2B0F23E2-B91C-4428-942F-5ECCFFC60D84}" type="presParOf" srcId="{43306777-A284-42B8-806E-22418474CF59}" destId="{59894F37-6DF4-4A91-9F41-866381BEF682}" srcOrd="4" destOrd="0" presId="urn:microsoft.com/office/officeart/2008/layout/LinedList"/>
    <dgm:cxn modelId="{6F9EB2C9-7141-4BF6-AA52-6125F9765F41}" type="presParOf" srcId="{43306777-A284-42B8-806E-22418474CF59}" destId="{5576B55D-06A5-4860-8F59-1FC0C138E8C6}" srcOrd="5" destOrd="0" presId="urn:microsoft.com/office/officeart/2008/layout/LinedList"/>
    <dgm:cxn modelId="{286DEF56-1AC8-48D8-9001-298AA1405B95}" type="presParOf" srcId="{5576B55D-06A5-4860-8F59-1FC0C138E8C6}" destId="{4D7286CE-D2B3-4F44-B16C-468A19CC206B}" srcOrd="0" destOrd="0" presId="urn:microsoft.com/office/officeart/2008/layout/LinedList"/>
    <dgm:cxn modelId="{E11CA8DD-6AA0-4E22-B18E-1F612CD863AB}" type="presParOf" srcId="{5576B55D-06A5-4860-8F59-1FC0C138E8C6}" destId="{8FD5988F-2B75-44AD-932C-90A1B399AAFA}" srcOrd="1" destOrd="0" presId="urn:microsoft.com/office/officeart/2008/layout/LinedList"/>
    <dgm:cxn modelId="{5BF6FA06-8085-4904-B474-2331A34F499A}" type="presParOf" srcId="{43306777-A284-42B8-806E-22418474CF59}" destId="{EF8F1628-29EC-49AE-886C-5C3854E08BFB}" srcOrd="6" destOrd="0" presId="urn:microsoft.com/office/officeart/2008/layout/LinedList"/>
    <dgm:cxn modelId="{E6380255-0D28-4882-967B-118FCE6EB503}" type="presParOf" srcId="{43306777-A284-42B8-806E-22418474CF59}" destId="{4A2EA3B8-8C27-4084-8F6D-AF1D0D8EF9E2}" srcOrd="7" destOrd="0" presId="urn:microsoft.com/office/officeart/2008/layout/LinedList"/>
    <dgm:cxn modelId="{FE3C1EE8-69CA-4CCE-BD9F-80F1F270DF4E}" type="presParOf" srcId="{4A2EA3B8-8C27-4084-8F6D-AF1D0D8EF9E2}" destId="{82B6D81E-ECF1-4242-AAD3-3F4D320345D5}" srcOrd="0" destOrd="0" presId="urn:microsoft.com/office/officeart/2008/layout/LinedList"/>
    <dgm:cxn modelId="{31062000-D6C2-4E41-B3AD-C0CE3149911A}" type="presParOf" srcId="{4A2EA3B8-8C27-4084-8F6D-AF1D0D8EF9E2}" destId="{7992683A-FA72-4EFD-8373-2347288A9960}" srcOrd="1" destOrd="0" presId="urn:microsoft.com/office/officeart/2008/layout/LinedList"/>
    <dgm:cxn modelId="{62B1B6F1-26A9-4CB5-B3C9-696A6F5C622E}" type="presParOf" srcId="{43306777-A284-42B8-806E-22418474CF59}" destId="{90E73A18-9F72-4480-811D-E9D9F60A12EB}" srcOrd="8" destOrd="0" presId="urn:microsoft.com/office/officeart/2008/layout/LinedList"/>
    <dgm:cxn modelId="{77BC0505-6548-4B95-9F57-72F9B6045126}" type="presParOf" srcId="{43306777-A284-42B8-806E-22418474CF59}" destId="{D6960B90-27F0-4E90-85FE-5E814535CD6B}" srcOrd="9" destOrd="0" presId="urn:microsoft.com/office/officeart/2008/layout/LinedList"/>
    <dgm:cxn modelId="{B545D0CE-3D68-4524-9B01-136EF48B02BF}" type="presParOf" srcId="{D6960B90-27F0-4E90-85FE-5E814535CD6B}" destId="{3ACE2B05-B0D4-405C-9952-48671EE3ADE8}" srcOrd="0" destOrd="0" presId="urn:microsoft.com/office/officeart/2008/layout/LinedList"/>
    <dgm:cxn modelId="{FDB00399-2C75-49DF-A217-66EC6F3B5CA7}" type="presParOf" srcId="{D6960B90-27F0-4E90-85FE-5E814535CD6B}" destId="{413BE937-F3C7-40E9-A291-5F7F34CBEBE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3D6539-6289-4703-8E50-0D88B9F3B573}" type="doc">
      <dgm:prSet loTypeId="urn:microsoft.com/office/officeart/2016/7/layout/LinearBlockProcessNumbered" loCatId="process" qsTypeId="urn:microsoft.com/office/officeart/2005/8/quickstyle/simple2" qsCatId="simple" csTypeId="urn:microsoft.com/office/officeart/2005/8/colors/colorful5" csCatId="colorful" phldr="1"/>
      <dgm:spPr/>
      <dgm:t>
        <a:bodyPr/>
        <a:lstStyle/>
        <a:p>
          <a:endParaRPr lang="en-US"/>
        </a:p>
      </dgm:t>
    </dgm:pt>
    <dgm:pt modelId="{F920747E-ECC4-4D93-9BDA-7DBB9636F736}">
      <dgm:prSet phldrT="[Text]"/>
      <dgm:spPr/>
      <dgm:t>
        <a:bodyPr/>
        <a:lstStyle/>
        <a:p>
          <a:pPr>
            <a:buFont typeface="Courier New" panose="02070309020205020404" pitchFamily="49" charset="0"/>
            <a:buChar char="o"/>
          </a:pPr>
          <a:r>
            <a:rPr lang="en-US" dirty="0"/>
            <a:t>A late charge when a payment is 60 days past due. </a:t>
          </a:r>
        </a:p>
      </dgm:t>
    </dgm:pt>
    <dgm:pt modelId="{735A78DD-9079-41BA-8D47-9713F78C8087}" type="parTrans" cxnId="{5F523FB3-ABC4-4D05-8C56-64C92B55D432}">
      <dgm:prSet/>
      <dgm:spPr/>
      <dgm:t>
        <a:bodyPr/>
        <a:lstStyle/>
        <a:p>
          <a:endParaRPr lang="en-US"/>
        </a:p>
      </dgm:t>
    </dgm:pt>
    <dgm:pt modelId="{218F09F1-2F91-4E48-A9A5-EA77971D81A8}" type="sibTrans" cxnId="{5F523FB3-ABC4-4D05-8C56-64C92B55D432}">
      <dgm:prSet phldrT="01"/>
      <dgm:spPr/>
      <dgm:t>
        <a:bodyPr/>
        <a:lstStyle/>
        <a:p>
          <a:r>
            <a:rPr lang="en-US"/>
            <a:t>01</a:t>
          </a:r>
        </a:p>
      </dgm:t>
    </dgm:pt>
    <dgm:pt modelId="{5129F41F-339C-4859-B115-09ACDB755C54}">
      <dgm:prSet/>
      <dgm:spPr/>
      <dgm:t>
        <a:bodyPr/>
        <a:lstStyle/>
        <a:p>
          <a:pPr>
            <a:buFont typeface="Courier New" panose="02070309020205020404" pitchFamily="49" charset="0"/>
            <a:buChar char="o"/>
          </a:pPr>
          <a:r>
            <a:rPr lang="en-US" dirty="0"/>
            <a:t>Default – which could result in the full balance becoming due.</a:t>
          </a:r>
        </a:p>
      </dgm:t>
    </dgm:pt>
    <dgm:pt modelId="{C9F3F4C9-E93E-40F6-8356-D6BB8D3F9801}" type="parTrans" cxnId="{11B39977-D6A1-48E7-B25F-574651E5690D}">
      <dgm:prSet/>
      <dgm:spPr/>
      <dgm:t>
        <a:bodyPr/>
        <a:lstStyle/>
        <a:p>
          <a:endParaRPr lang="en-US"/>
        </a:p>
      </dgm:t>
    </dgm:pt>
    <dgm:pt modelId="{52461D84-5B2D-4AB0-A404-2E3E49602978}" type="sibTrans" cxnId="{11B39977-D6A1-48E7-B25F-574651E5690D}">
      <dgm:prSet phldrT="02"/>
      <dgm:spPr/>
      <dgm:t>
        <a:bodyPr/>
        <a:lstStyle/>
        <a:p>
          <a:r>
            <a:rPr lang="en-US"/>
            <a:t>02</a:t>
          </a:r>
        </a:p>
      </dgm:t>
    </dgm:pt>
    <dgm:pt modelId="{CC1C6FCA-0E3C-4C32-B18B-97172B161F9F}">
      <dgm:prSet/>
      <dgm:spPr/>
      <dgm:t>
        <a:bodyPr/>
        <a:lstStyle/>
        <a:p>
          <a:pPr>
            <a:buFont typeface="Courier New" panose="02070309020205020404" pitchFamily="49" charset="0"/>
            <a:buChar char="o"/>
          </a:pPr>
          <a:r>
            <a:rPr lang="en-US"/>
            <a:t>Reports sent to credit bureaus that could affect credit scores. </a:t>
          </a:r>
        </a:p>
      </dgm:t>
    </dgm:pt>
    <dgm:pt modelId="{25F20AE1-E218-49F9-8A6C-650C6DEB844A}" type="parTrans" cxnId="{6F0C7F62-D102-453A-9699-9146EE6489E2}">
      <dgm:prSet/>
      <dgm:spPr/>
      <dgm:t>
        <a:bodyPr/>
        <a:lstStyle/>
        <a:p>
          <a:endParaRPr lang="en-US"/>
        </a:p>
      </dgm:t>
    </dgm:pt>
    <dgm:pt modelId="{5DDC0759-5AD9-4511-A74E-3A163456DFAB}" type="sibTrans" cxnId="{6F0C7F62-D102-453A-9699-9146EE6489E2}">
      <dgm:prSet phldrT="03"/>
      <dgm:spPr/>
      <dgm:t>
        <a:bodyPr/>
        <a:lstStyle/>
        <a:p>
          <a:r>
            <a:rPr lang="en-US"/>
            <a:t>03</a:t>
          </a:r>
        </a:p>
      </dgm:t>
    </dgm:pt>
    <dgm:pt modelId="{73219A18-852F-4B98-AE23-C13E0FB2F191}">
      <dgm:prSet/>
      <dgm:spPr/>
      <dgm:t>
        <a:bodyPr/>
        <a:lstStyle/>
        <a:p>
          <a:pPr>
            <a:buFont typeface="Courier New" panose="02070309020205020404" pitchFamily="49" charset="0"/>
            <a:buChar char="o"/>
          </a:pPr>
          <a:r>
            <a:rPr lang="en-US" dirty="0"/>
            <a:t>Tax offsets to collect past due amounts.</a:t>
          </a:r>
        </a:p>
      </dgm:t>
    </dgm:pt>
    <dgm:pt modelId="{55C11D02-95E2-4431-98AA-46730B85241F}" type="parTrans" cxnId="{28B419C1-2369-408C-A8DA-5F0EC6130E99}">
      <dgm:prSet/>
      <dgm:spPr/>
      <dgm:t>
        <a:bodyPr/>
        <a:lstStyle/>
        <a:p>
          <a:endParaRPr lang="en-US"/>
        </a:p>
      </dgm:t>
    </dgm:pt>
    <dgm:pt modelId="{2539E38B-EC6B-4F74-9407-9ADDA4E6B53B}" type="sibTrans" cxnId="{28B419C1-2369-408C-A8DA-5F0EC6130E99}">
      <dgm:prSet phldrT="04"/>
      <dgm:spPr/>
      <dgm:t>
        <a:bodyPr/>
        <a:lstStyle/>
        <a:p>
          <a:r>
            <a:rPr lang="en-US"/>
            <a:t>04</a:t>
          </a:r>
        </a:p>
      </dgm:t>
    </dgm:pt>
    <dgm:pt modelId="{3FFD9F2D-D288-4F4B-AE03-C8AA446BF01A}">
      <dgm:prSet/>
      <dgm:spPr/>
      <dgm:t>
        <a:bodyPr/>
        <a:lstStyle/>
        <a:p>
          <a:pPr>
            <a:buFont typeface="Courier New" panose="02070309020205020404" pitchFamily="49" charset="0"/>
            <a:buChar char="o"/>
          </a:pPr>
          <a:r>
            <a:rPr lang="en-US"/>
            <a:t>Collection agencies calling. </a:t>
          </a:r>
        </a:p>
      </dgm:t>
    </dgm:pt>
    <dgm:pt modelId="{F13F21BE-C0A5-4E65-92F6-B375FF39276E}" type="parTrans" cxnId="{0A7AA965-9BEF-4BE9-8673-BF4793E02F2B}">
      <dgm:prSet/>
      <dgm:spPr/>
      <dgm:t>
        <a:bodyPr/>
        <a:lstStyle/>
        <a:p>
          <a:endParaRPr lang="en-US"/>
        </a:p>
      </dgm:t>
    </dgm:pt>
    <dgm:pt modelId="{57060951-EF2D-46E9-91AF-9AAC68952AEC}" type="sibTrans" cxnId="{0A7AA965-9BEF-4BE9-8673-BF4793E02F2B}">
      <dgm:prSet phldrT="05"/>
      <dgm:spPr/>
      <dgm:t>
        <a:bodyPr/>
        <a:lstStyle/>
        <a:p>
          <a:r>
            <a:rPr lang="en-US"/>
            <a:t>05</a:t>
          </a:r>
        </a:p>
      </dgm:t>
    </dgm:pt>
    <dgm:pt modelId="{E9C5497E-76D7-402E-8521-B36F1CAFF600}" type="pres">
      <dgm:prSet presAssocID="{2B3D6539-6289-4703-8E50-0D88B9F3B573}" presName="Name0" presStyleCnt="0">
        <dgm:presLayoutVars>
          <dgm:animLvl val="lvl"/>
          <dgm:resizeHandles val="exact"/>
        </dgm:presLayoutVars>
      </dgm:prSet>
      <dgm:spPr/>
    </dgm:pt>
    <dgm:pt modelId="{7B9A9BE9-B326-46AD-B2A7-468F714CA4DC}" type="pres">
      <dgm:prSet presAssocID="{F920747E-ECC4-4D93-9BDA-7DBB9636F736}" presName="compositeNode" presStyleCnt="0">
        <dgm:presLayoutVars>
          <dgm:bulletEnabled val="1"/>
        </dgm:presLayoutVars>
      </dgm:prSet>
      <dgm:spPr/>
    </dgm:pt>
    <dgm:pt modelId="{81AAFDD9-AF5F-4FD8-969B-7FDB45F1E454}" type="pres">
      <dgm:prSet presAssocID="{F920747E-ECC4-4D93-9BDA-7DBB9636F736}" presName="bgRect" presStyleLbl="alignNode1" presStyleIdx="0" presStyleCnt="5"/>
      <dgm:spPr/>
    </dgm:pt>
    <dgm:pt modelId="{96F149EE-C286-4E5E-B1EF-E20D1EF25DBA}" type="pres">
      <dgm:prSet presAssocID="{218F09F1-2F91-4E48-A9A5-EA77971D81A8}" presName="sibTransNodeRect" presStyleLbl="alignNode1" presStyleIdx="0" presStyleCnt="5">
        <dgm:presLayoutVars>
          <dgm:chMax val="0"/>
          <dgm:bulletEnabled val="1"/>
        </dgm:presLayoutVars>
      </dgm:prSet>
      <dgm:spPr/>
    </dgm:pt>
    <dgm:pt modelId="{990FF53B-D299-48F6-A0BC-51BE1BA22E62}" type="pres">
      <dgm:prSet presAssocID="{F920747E-ECC4-4D93-9BDA-7DBB9636F736}" presName="nodeRect" presStyleLbl="alignNode1" presStyleIdx="0" presStyleCnt="5">
        <dgm:presLayoutVars>
          <dgm:bulletEnabled val="1"/>
        </dgm:presLayoutVars>
      </dgm:prSet>
      <dgm:spPr/>
    </dgm:pt>
    <dgm:pt modelId="{EC0AF5BE-9867-4769-98DA-858B23466C94}" type="pres">
      <dgm:prSet presAssocID="{218F09F1-2F91-4E48-A9A5-EA77971D81A8}" presName="sibTrans" presStyleCnt="0"/>
      <dgm:spPr/>
    </dgm:pt>
    <dgm:pt modelId="{70804E8A-0FC4-4BE3-9999-272927C3F614}" type="pres">
      <dgm:prSet presAssocID="{5129F41F-339C-4859-B115-09ACDB755C54}" presName="compositeNode" presStyleCnt="0">
        <dgm:presLayoutVars>
          <dgm:bulletEnabled val="1"/>
        </dgm:presLayoutVars>
      </dgm:prSet>
      <dgm:spPr/>
    </dgm:pt>
    <dgm:pt modelId="{3C364A2B-9E83-4E99-AA37-CB1AE6D45C37}" type="pres">
      <dgm:prSet presAssocID="{5129F41F-339C-4859-B115-09ACDB755C54}" presName="bgRect" presStyleLbl="alignNode1" presStyleIdx="1" presStyleCnt="5"/>
      <dgm:spPr/>
    </dgm:pt>
    <dgm:pt modelId="{509894AC-9B31-40F2-A538-EFD27F7B0E75}" type="pres">
      <dgm:prSet presAssocID="{52461D84-5B2D-4AB0-A404-2E3E49602978}" presName="sibTransNodeRect" presStyleLbl="alignNode1" presStyleIdx="1" presStyleCnt="5">
        <dgm:presLayoutVars>
          <dgm:chMax val="0"/>
          <dgm:bulletEnabled val="1"/>
        </dgm:presLayoutVars>
      </dgm:prSet>
      <dgm:spPr/>
    </dgm:pt>
    <dgm:pt modelId="{6DE1A285-696E-4272-80E4-2934BCF34879}" type="pres">
      <dgm:prSet presAssocID="{5129F41F-339C-4859-B115-09ACDB755C54}" presName="nodeRect" presStyleLbl="alignNode1" presStyleIdx="1" presStyleCnt="5">
        <dgm:presLayoutVars>
          <dgm:bulletEnabled val="1"/>
        </dgm:presLayoutVars>
      </dgm:prSet>
      <dgm:spPr/>
    </dgm:pt>
    <dgm:pt modelId="{76F9D355-4FDA-43CE-9647-FC168CAE7165}" type="pres">
      <dgm:prSet presAssocID="{52461D84-5B2D-4AB0-A404-2E3E49602978}" presName="sibTrans" presStyleCnt="0"/>
      <dgm:spPr/>
    </dgm:pt>
    <dgm:pt modelId="{D3162B42-D251-4610-9D1F-4AEB9AEFD24D}" type="pres">
      <dgm:prSet presAssocID="{CC1C6FCA-0E3C-4C32-B18B-97172B161F9F}" presName="compositeNode" presStyleCnt="0">
        <dgm:presLayoutVars>
          <dgm:bulletEnabled val="1"/>
        </dgm:presLayoutVars>
      </dgm:prSet>
      <dgm:spPr/>
    </dgm:pt>
    <dgm:pt modelId="{AA7DE721-088F-40E4-B132-FE67083AB197}" type="pres">
      <dgm:prSet presAssocID="{CC1C6FCA-0E3C-4C32-B18B-97172B161F9F}" presName="bgRect" presStyleLbl="alignNode1" presStyleIdx="2" presStyleCnt="5"/>
      <dgm:spPr/>
    </dgm:pt>
    <dgm:pt modelId="{6A201A75-6E8B-4721-8F0A-4AA609EFA01D}" type="pres">
      <dgm:prSet presAssocID="{5DDC0759-5AD9-4511-A74E-3A163456DFAB}" presName="sibTransNodeRect" presStyleLbl="alignNode1" presStyleIdx="2" presStyleCnt="5">
        <dgm:presLayoutVars>
          <dgm:chMax val="0"/>
          <dgm:bulletEnabled val="1"/>
        </dgm:presLayoutVars>
      </dgm:prSet>
      <dgm:spPr/>
    </dgm:pt>
    <dgm:pt modelId="{9CD1AF31-6118-4B40-9856-1E89337CA500}" type="pres">
      <dgm:prSet presAssocID="{CC1C6FCA-0E3C-4C32-B18B-97172B161F9F}" presName="nodeRect" presStyleLbl="alignNode1" presStyleIdx="2" presStyleCnt="5">
        <dgm:presLayoutVars>
          <dgm:bulletEnabled val="1"/>
        </dgm:presLayoutVars>
      </dgm:prSet>
      <dgm:spPr/>
    </dgm:pt>
    <dgm:pt modelId="{A278195D-66EA-459E-9FA6-A28462D25726}" type="pres">
      <dgm:prSet presAssocID="{5DDC0759-5AD9-4511-A74E-3A163456DFAB}" presName="sibTrans" presStyleCnt="0"/>
      <dgm:spPr/>
    </dgm:pt>
    <dgm:pt modelId="{1CE0DCC1-2F95-4E41-9FD3-18D41A913B19}" type="pres">
      <dgm:prSet presAssocID="{73219A18-852F-4B98-AE23-C13E0FB2F191}" presName="compositeNode" presStyleCnt="0">
        <dgm:presLayoutVars>
          <dgm:bulletEnabled val="1"/>
        </dgm:presLayoutVars>
      </dgm:prSet>
      <dgm:spPr/>
    </dgm:pt>
    <dgm:pt modelId="{9C28A639-11BE-4C8E-9488-56B9B20E6566}" type="pres">
      <dgm:prSet presAssocID="{73219A18-852F-4B98-AE23-C13E0FB2F191}" presName="bgRect" presStyleLbl="alignNode1" presStyleIdx="3" presStyleCnt="5"/>
      <dgm:spPr/>
    </dgm:pt>
    <dgm:pt modelId="{056D8CCD-CBC5-4585-A10F-CCF52E456A79}" type="pres">
      <dgm:prSet presAssocID="{2539E38B-EC6B-4F74-9407-9ADDA4E6B53B}" presName="sibTransNodeRect" presStyleLbl="alignNode1" presStyleIdx="3" presStyleCnt="5">
        <dgm:presLayoutVars>
          <dgm:chMax val="0"/>
          <dgm:bulletEnabled val="1"/>
        </dgm:presLayoutVars>
      </dgm:prSet>
      <dgm:spPr/>
    </dgm:pt>
    <dgm:pt modelId="{87836CD6-52F4-438E-AFDE-A52D648BD093}" type="pres">
      <dgm:prSet presAssocID="{73219A18-852F-4B98-AE23-C13E0FB2F191}" presName="nodeRect" presStyleLbl="alignNode1" presStyleIdx="3" presStyleCnt="5">
        <dgm:presLayoutVars>
          <dgm:bulletEnabled val="1"/>
        </dgm:presLayoutVars>
      </dgm:prSet>
      <dgm:spPr/>
    </dgm:pt>
    <dgm:pt modelId="{5BFE1EAB-E05F-4107-A128-52BED202CFBF}" type="pres">
      <dgm:prSet presAssocID="{2539E38B-EC6B-4F74-9407-9ADDA4E6B53B}" presName="sibTrans" presStyleCnt="0"/>
      <dgm:spPr/>
    </dgm:pt>
    <dgm:pt modelId="{EE6311B8-9DE0-4346-A61E-AC7AF3B6A8D3}" type="pres">
      <dgm:prSet presAssocID="{3FFD9F2D-D288-4F4B-AE03-C8AA446BF01A}" presName="compositeNode" presStyleCnt="0">
        <dgm:presLayoutVars>
          <dgm:bulletEnabled val="1"/>
        </dgm:presLayoutVars>
      </dgm:prSet>
      <dgm:spPr/>
    </dgm:pt>
    <dgm:pt modelId="{13C5CEA8-2C46-420D-9C07-093A7559BA3E}" type="pres">
      <dgm:prSet presAssocID="{3FFD9F2D-D288-4F4B-AE03-C8AA446BF01A}" presName="bgRect" presStyleLbl="alignNode1" presStyleIdx="4" presStyleCnt="5"/>
      <dgm:spPr/>
    </dgm:pt>
    <dgm:pt modelId="{0602B36D-49ED-403D-A0E4-C47B14D94585}" type="pres">
      <dgm:prSet presAssocID="{57060951-EF2D-46E9-91AF-9AAC68952AEC}" presName="sibTransNodeRect" presStyleLbl="alignNode1" presStyleIdx="4" presStyleCnt="5">
        <dgm:presLayoutVars>
          <dgm:chMax val="0"/>
          <dgm:bulletEnabled val="1"/>
        </dgm:presLayoutVars>
      </dgm:prSet>
      <dgm:spPr/>
    </dgm:pt>
    <dgm:pt modelId="{A6350263-A3D5-46CD-9CB4-C2C46BE4B940}" type="pres">
      <dgm:prSet presAssocID="{3FFD9F2D-D288-4F4B-AE03-C8AA446BF01A}" presName="nodeRect" presStyleLbl="alignNode1" presStyleIdx="4" presStyleCnt="5">
        <dgm:presLayoutVars>
          <dgm:bulletEnabled val="1"/>
        </dgm:presLayoutVars>
      </dgm:prSet>
      <dgm:spPr/>
    </dgm:pt>
  </dgm:ptLst>
  <dgm:cxnLst>
    <dgm:cxn modelId="{06ED3E19-F410-4B5C-914C-2083128989CB}" type="presOf" srcId="{CC1C6FCA-0E3C-4C32-B18B-97172B161F9F}" destId="{AA7DE721-088F-40E4-B132-FE67083AB197}" srcOrd="0" destOrd="0" presId="urn:microsoft.com/office/officeart/2016/7/layout/LinearBlockProcessNumbered"/>
    <dgm:cxn modelId="{80B71C1B-93B1-4BC6-BF36-FAC6C889809E}" type="presOf" srcId="{218F09F1-2F91-4E48-A9A5-EA77971D81A8}" destId="{96F149EE-C286-4E5E-B1EF-E20D1EF25DBA}" srcOrd="0" destOrd="0" presId="urn:microsoft.com/office/officeart/2016/7/layout/LinearBlockProcessNumbered"/>
    <dgm:cxn modelId="{79D9F038-6EF1-46A7-9993-B442807D205B}" type="presOf" srcId="{F920747E-ECC4-4D93-9BDA-7DBB9636F736}" destId="{990FF53B-D299-48F6-A0BC-51BE1BA22E62}" srcOrd="1" destOrd="0" presId="urn:microsoft.com/office/officeart/2016/7/layout/LinearBlockProcessNumbered"/>
    <dgm:cxn modelId="{4C47043A-7F1E-431D-B27D-28754F486BE2}" type="presOf" srcId="{3FFD9F2D-D288-4F4B-AE03-C8AA446BF01A}" destId="{13C5CEA8-2C46-420D-9C07-093A7559BA3E}" srcOrd="0" destOrd="0" presId="urn:microsoft.com/office/officeart/2016/7/layout/LinearBlockProcessNumbered"/>
    <dgm:cxn modelId="{6F0C7F62-D102-453A-9699-9146EE6489E2}" srcId="{2B3D6539-6289-4703-8E50-0D88B9F3B573}" destId="{CC1C6FCA-0E3C-4C32-B18B-97172B161F9F}" srcOrd="2" destOrd="0" parTransId="{25F20AE1-E218-49F9-8A6C-650C6DEB844A}" sibTransId="{5DDC0759-5AD9-4511-A74E-3A163456DFAB}"/>
    <dgm:cxn modelId="{0A7AA965-9BEF-4BE9-8673-BF4793E02F2B}" srcId="{2B3D6539-6289-4703-8E50-0D88B9F3B573}" destId="{3FFD9F2D-D288-4F4B-AE03-C8AA446BF01A}" srcOrd="4" destOrd="0" parTransId="{F13F21BE-C0A5-4E65-92F6-B375FF39276E}" sibTransId="{57060951-EF2D-46E9-91AF-9AAC68952AEC}"/>
    <dgm:cxn modelId="{599C364E-0384-44C5-A1DF-3E479388F636}" type="presOf" srcId="{5DDC0759-5AD9-4511-A74E-3A163456DFAB}" destId="{6A201A75-6E8B-4721-8F0A-4AA609EFA01D}" srcOrd="0" destOrd="0" presId="urn:microsoft.com/office/officeart/2016/7/layout/LinearBlockProcessNumbered"/>
    <dgm:cxn modelId="{9C70734F-F134-46CD-894D-5F59FA3DA2C4}" type="presOf" srcId="{73219A18-852F-4B98-AE23-C13E0FB2F191}" destId="{87836CD6-52F4-438E-AFDE-A52D648BD093}" srcOrd="1" destOrd="0" presId="urn:microsoft.com/office/officeart/2016/7/layout/LinearBlockProcessNumbered"/>
    <dgm:cxn modelId="{56AE8F51-C9FF-4A24-A8ED-504C1175FC37}" type="presOf" srcId="{3FFD9F2D-D288-4F4B-AE03-C8AA446BF01A}" destId="{A6350263-A3D5-46CD-9CB4-C2C46BE4B940}" srcOrd="1" destOrd="0" presId="urn:microsoft.com/office/officeart/2016/7/layout/LinearBlockProcessNumbered"/>
    <dgm:cxn modelId="{F4813952-EF51-45A4-B9D5-032762F20D98}" type="presOf" srcId="{52461D84-5B2D-4AB0-A404-2E3E49602978}" destId="{509894AC-9B31-40F2-A538-EFD27F7B0E75}" srcOrd="0" destOrd="0" presId="urn:microsoft.com/office/officeart/2016/7/layout/LinearBlockProcessNumbered"/>
    <dgm:cxn modelId="{11B39977-D6A1-48E7-B25F-574651E5690D}" srcId="{2B3D6539-6289-4703-8E50-0D88B9F3B573}" destId="{5129F41F-339C-4859-B115-09ACDB755C54}" srcOrd="1" destOrd="0" parTransId="{C9F3F4C9-E93E-40F6-8356-D6BB8D3F9801}" sibTransId="{52461D84-5B2D-4AB0-A404-2E3E49602978}"/>
    <dgm:cxn modelId="{EA094198-CDA1-46EB-B756-B3FB04DE1D20}" type="presOf" srcId="{57060951-EF2D-46E9-91AF-9AAC68952AEC}" destId="{0602B36D-49ED-403D-A0E4-C47B14D94585}" srcOrd="0" destOrd="0" presId="urn:microsoft.com/office/officeart/2016/7/layout/LinearBlockProcessNumbered"/>
    <dgm:cxn modelId="{5F523FB3-ABC4-4D05-8C56-64C92B55D432}" srcId="{2B3D6539-6289-4703-8E50-0D88B9F3B573}" destId="{F920747E-ECC4-4D93-9BDA-7DBB9636F736}" srcOrd="0" destOrd="0" parTransId="{735A78DD-9079-41BA-8D47-9713F78C8087}" sibTransId="{218F09F1-2F91-4E48-A9A5-EA77971D81A8}"/>
    <dgm:cxn modelId="{28B419C1-2369-408C-A8DA-5F0EC6130E99}" srcId="{2B3D6539-6289-4703-8E50-0D88B9F3B573}" destId="{73219A18-852F-4B98-AE23-C13E0FB2F191}" srcOrd="3" destOrd="0" parTransId="{55C11D02-95E2-4431-98AA-46730B85241F}" sibTransId="{2539E38B-EC6B-4F74-9407-9ADDA4E6B53B}"/>
    <dgm:cxn modelId="{FA58E4C1-02E7-4357-8149-B33F422D9370}" type="presOf" srcId="{CC1C6FCA-0E3C-4C32-B18B-97172B161F9F}" destId="{9CD1AF31-6118-4B40-9856-1E89337CA500}" srcOrd="1" destOrd="0" presId="urn:microsoft.com/office/officeart/2016/7/layout/LinearBlockProcessNumbered"/>
    <dgm:cxn modelId="{A83DDCF2-92ED-40A8-9297-BECC17D3B9E2}" type="presOf" srcId="{F920747E-ECC4-4D93-9BDA-7DBB9636F736}" destId="{81AAFDD9-AF5F-4FD8-969B-7FDB45F1E454}" srcOrd="0" destOrd="0" presId="urn:microsoft.com/office/officeart/2016/7/layout/LinearBlockProcessNumbered"/>
    <dgm:cxn modelId="{279C0BF5-BE24-45C7-B89C-2A830C5B33E1}" type="presOf" srcId="{5129F41F-339C-4859-B115-09ACDB755C54}" destId="{3C364A2B-9E83-4E99-AA37-CB1AE6D45C37}" srcOrd="0" destOrd="0" presId="urn:microsoft.com/office/officeart/2016/7/layout/LinearBlockProcessNumbered"/>
    <dgm:cxn modelId="{6F586CF7-5A52-4E4E-B230-3FFAD0B5B0BA}" type="presOf" srcId="{5129F41F-339C-4859-B115-09ACDB755C54}" destId="{6DE1A285-696E-4272-80E4-2934BCF34879}" srcOrd="1" destOrd="0" presId="urn:microsoft.com/office/officeart/2016/7/layout/LinearBlockProcessNumbered"/>
    <dgm:cxn modelId="{B4651EF9-3C1C-4659-989B-F8E4F20094A6}" type="presOf" srcId="{2539E38B-EC6B-4F74-9407-9ADDA4E6B53B}" destId="{056D8CCD-CBC5-4585-A10F-CCF52E456A79}" srcOrd="0" destOrd="0" presId="urn:microsoft.com/office/officeart/2016/7/layout/LinearBlockProcessNumbered"/>
    <dgm:cxn modelId="{EDE73DFA-9F54-47FA-BA20-74B69D125F66}" type="presOf" srcId="{73219A18-852F-4B98-AE23-C13E0FB2F191}" destId="{9C28A639-11BE-4C8E-9488-56B9B20E6566}" srcOrd="0" destOrd="0" presId="urn:microsoft.com/office/officeart/2016/7/layout/LinearBlockProcessNumbered"/>
    <dgm:cxn modelId="{626142FB-5070-439C-B48C-E2631D61E842}" type="presOf" srcId="{2B3D6539-6289-4703-8E50-0D88B9F3B573}" destId="{E9C5497E-76D7-402E-8521-B36F1CAFF600}" srcOrd="0" destOrd="0" presId="urn:microsoft.com/office/officeart/2016/7/layout/LinearBlockProcessNumbered"/>
    <dgm:cxn modelId="{A4F05E8C-2822-4B8B-A09D-A860E2D504A0}" type="presParOf" srcId="{E9C5497E-76D7-402E-8521-B36F1CAFF600}" destId="{7B9A9BE9-B326-46AD-B2A7-468F714CA4DC}" srcOrd="0" destOrd="0" presId="urn:microsoft.com/office/officeart/2016/7/layout/LinearBlockProcessNumbered"/>
    <dgm:cxn modelId="{0659B826-B15D-4B4D-82B2-DD3404C331FF}" type="presParOf" srcId="{7B9A9BE9-B326-46AD-B2A7-468F714CA4DC}" destId="{81AAFDD9-AF5F-4FD8-969B-7FDB45F1E454}" srcOrd="0" destOrd="0" presId="urn:microsoft.com/office/officeart/2016/7/layout/LinearBlockProcessNumbered"/>
    <dgm:cxn modelId="{53E2EB03-A96F-43CA-AC29-4C4E3A7ADB74}" type="presParOf" srcId="{7B9A9BE9-B326-46AD-B2A7-468F714CA4DC}" destId="{96F149EE-C286-4E5E-B1EF-E20D1EF25DBA}" srcOrd="1" destOrd="0" presId="urn:microsoft.com/office/officeart/2016/7/layout/LinearBlockProcessNumbered"/>
    <dgm:cxn modelId="{8C4E47CF-892C-47BC-884D-1E97AB3781FA}" type="presParOf" srcId="{7B9A9BE9-B326-46AD-B2A7-468F714CA4DC}" destId="{990FF53B-D299-48F6-A0BC-51BE1BA22E62}" srcOrd="2" destOrd="0" presId="urn:microsoft.com/office/officeart/2016/7/layout/LinearBlockProcessNumbered"/>
    <dgm:cxn modelId="{B034296D-0E51-41D3-9996-CC0FE2267CBE}" type="presParOf" srcId="{E9C5497E-76D7-402E-8521-B36F1CAFF600}" destId="{EC0AF5BE-9867-4769-98DA-858B23466C94}" srcOrd="1" destOrd="0" presId="urn:microsoft.com/office/officeart/2016/7/layout/LinearBlockProcessNumbered"/>
    <dgm:cxn modelId="{5473789B-B32D-4F73-BE31-F86F42692EEC}" type="presParOf" srcId="{E9C5497E-76D7-402E-8521-B36F1CAFF600}" destId="{70804E8A-0FC4-4BE3-9999-272927C3F614}" srcOrd="2" destOrd="0" presId="urn:microsoft.com/office/officeart/2016/7/layout/LinearBlockProcessNumbered"/>
    <dgm:cxn modelId="{5AB8A573-EE45-41A5-B463-2F1A6220FAE1}" type="presParOf" srcId="{70804E8A-0FC4-4BE3-9999-272927C3F614}" destId="{3C364A2B-9E83-4E99-AA37-CB1AE6D45C37}" srcOrd="0" destOrd="0" presId="urn:microsoft.com/office/officeart/2016/7/layout/LinearBlockProcessNumbered"/>
    <dgm:cxn modelId="{682485F9-5CF5-46FB-9EE7-C078D9A73AA9}" type="presParOf" srcId="{70804E8A-0FC4-4BE3-9999-272927C3F614}" destId="{509894AC-9B31-40F2-A538-EFD27F7B0E75}" srcOrd="1" destOrd="0" presId="urn:microsoft.com/office/officeart/2016/7/layout/LinearBlockProcessNumbered"/>
    <dgm:cxn modelId="{A961A0BF-F62C-4EF1-A09D-3959B0827ABA}" type="presParOf" srcId="{70804E8A-0FC4-4BE3-9999-272927C3F614}" destId="{6DE1A285-696E-4272-80E4-2934BCF34879}" srcOrd="2" destOrd="0" presId="urn:microsoft.com/office/officeart/2016/7/layout/LinearBlockProcessNumbered"/>
    <dgm:cxn modelId="{D6508AAD-4E88-4D00-BCF3-F2ADE608B5FA}" type="presParOf" srcId="{E9C5497E-76D7-402E-8521-B36F1CAFF600}" destId="{76F9D355-4FDA-43CE-9647-FC168CAE7165}" srcOrd="3" destOrd="0" presId="urn:microsoft.com/office/officeart/2016/7/layout/LinearBlockProcessNumbered"/>
    <dgm:cxn modelId="{EA2373D4-1543-4253-87C2-57DEA3B0D846}" type="presParOf" srcId="{E9C5497E-76D7-402E-8521-B36F1CAFF600}" destId="{D3162B42-D251-4610-9D1F-4AEB9AEFD24D}" srcOrd="4" destOrd="0" presId="urn:microsoft.com/office/officeart/2016/7/layout/LinearBlockProcessNumbered"/>
    <dgm:cxn modelId="{0CB19EDB-F973-41BF-8D07-A35F4B416B0C}" type="presParOf" srcId="{D3162B42-D251-4610-9D1F-4AEB9AEFD24D}" destId="{AA7DE721-088F-40E4-B132-FE67083AB197}" srcOrd="0" destOrd="0" presId="urn:microsoft.com/office/officeart/2016/7/layout/LinearBlockProcessNumbered"/>
    <dgm:cxn modelId="{27D16E64-50C6-43C4-A881-327E99F91895}" type="presParOf" srcId="{D3162B42-D251-4610-9D1F-4AEB9AEFD24D}" destId="{6A201A75-6E8B-4721-8F0A-4AA609EFA01D}" srcOrd="1" destOrd="0" presId="urn:microsoft.com/office/officeart/2016/7/layout/LinearBlockProcessNumbered"/>
    <dgm:cxn modelId="{77A3A5B5-BAEE-42D2-85DE-C67F4AE0E288}" type="presParOf" srcId="{D3162B42-D251-4610-9D1F-4AEB9AEFD24D}" destId="{9CD1AF31-6118-4B40-9856-1E89337CA500}" srcOrd="2" destOrd="0" presId="urn:microsoft.com/office/officeart/2016/7/layout/LinearBlockProcessNumbered"/>
    <dgm:cxn modelId="{F1BE7D32-B38B-45F7-93BE-51EDD9AB84D4}" type="presParOf" srcId="{E9C5497E-76D7-402E-8521-B36F1CAFF600}" destId="{A278195D-66EA-459E-9FA6-A28462D25726}" srcOrd="5" destOrd="0" presId="urn:microsoft.com/office/officeart/2016/7/layout/LinearBlockProcessNumbered"/>
    <dgm:cxn modelId="{40E32DC5-9976-4A35-9167-40C1BFA0551A}" type="presParOf" srcId="{E9C5497E-76D7-402E-8521-B36F1CAFF600}" destId="{1CE0DCC1-2F95-4E41-9FD3-18D41A913B19}" srcOrd="6" destOrd="0" presId="urn:microsoft.com/office/officeart/2016/7/layout/LinearBlockProcessNumbered"/>
    <dgm:cxn modelId="{D7DCDF6E-84B7-4432-86F8-5993579EED97}" type="presParOf" srcId="{1CE0DCC1-2F95-4E41-9FD3-18D41A913B19}" destId="{9C28A639-11BE-4C8E-9488-56B9B20E6566}" srcOrd="0" destOrd="0" presId="urn:microsoft.com/office/officeart/2016/7/layout/LinearBlockProcessNumbered"/>
    <dgm:cxn modelId="{58D76515-5427-4B0D-A1BE-0A8D23AA30FE}" type="presParOf" srcId="{1CE0DCC1-2F95-4E41-9FD3-18D41A913B19}" destId="{056D8CCD-CBC5-4585-A10F-CCF52E456A79}" srcOrd="1" destOrd="0" presId="urn:microsoft.com/office/officeart/2016/7/layout/LinearBlockProcessNumbered"/>
    <dgm:cxn modelId="{FC4E40BB-CFF1-4C27-A73B-5C6344FA987D}" type="presParOf" srcId="{1CE0DCC1-2F95-4E41-9FD3-18D41A913B19}" destId="{87836CD6-52F4-438E-AFDE-A52D648BD093}" srcOrd="2" destOrd="0" presId="urn:microsoft.com/office/officeart/2016/7/layout/LinearBlockProcessNumbered"/>
    <dgm:cxn modelId="{749CF891-323E-4878-9E8C-F1E1FDCF3D85}" type="presParOf" srcId="{E9C5497E-76D7-402E-8521-B36F1CAFF600}" destId="{5BFE1EAB-E05F-4107-A128-52BED202CFBF}" srcOrd="7" destOrd="0" presId="urn:microsoft.com/office/officeart/2016/7/layout/LinearBlockProcessNumbered"/>
    <dgm:cxn modelId="{95AD568D-407B-4726-8BCC-6DD4D0442543}" type="presParOf" srcId="{E9C5497E-76D7-402E-8521-B36F1CAFF600}" destId="{EE6311B8-9DE0-4346-A61E-AC7AF3B6A8D3}" srcOrd="8" destOrd="0" presId="urn:microsoft.com/office/officeart/2016/7/layout/LinearBlockProcessNumbered"/>
    <dgm:cxn modelId="{0893FC23-69B7-469A-B4B9-34D37BB59ED3}" type="presParOf" srcId="{EE6311B8-9DE0-4346-A61E-AC7AF3B6A8D3}" destId="{13C5CEA8-2C46-420D-9C07-093A7559BA3E}" srcOrd="0" destOrd="0" presId="urn:microsoft.com/office/officeart/2016/7/layout/LinearBlockProcessNumbered"/>
    <dgm:cxn modelId="{74E4A5D8-4F3C-4FCD-BDC7-84E7E8865F83}" type="presParOf" srcId="{EE6311B8-9DE0-4346-A61E-AC7AF3B6A8D3}" destId="{0602B36D-49ED-403D-A0E4-C47B14D94585}" srcOrd="1" destOrd="0" presId="urn:microsoft.com/office/officeart/2016/7/layout/LinearBlockProcessNumbered"/>
    <dgm:cxn modelId="{7080149B-0773-4B95-A5C3-A59F8F3D689A}" type="presParOf" srcId="{EE6311B8-9DE0-4346-A61E-AC7AF3B6A8D3}" destId="{A6350263-A3D5-46CD-9CB4-C2C46BE4B940}"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0C6AEB-6AD0-4744-9EBD-A9B76BB94C73}"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99AA28B5-6E94-472E-B272-258B9F6F7100}">
      <dgm:prSet custT="1"/>
      <dgm:spPr/>
      <dgm:t>
        <a:bodyPr/>
        <a:lstStyle/>
        <a:p>
          <a:r>
            <a:rPr lang="en-US" sz="2800" dirty="0"/>
            <a:t>Deferment: </a:t>
          </a:r>
        </a:p>
      </dgm:t>
    </dgm:pt>
    <dgm:pt modelId="{CE355FF5-6992-45B5-AFDA-6A4E39AAFBC4}" type="parTrans" cxnId="{3D275EE7-DDF0-40C4-9902-CDB762C412AA}">
      <dgm:prSet/>
      <dgm:spPr/>
      <dgm:t>
        <a:bodyPr/>
        <a:lstStyle/>
        <a:p>
          <a:endParaRPr lang="en-US"/>
        </a:p>
      </dgm:t>
    </dgm:pt>
    <dgm:pt modelId="{D4ECBD80-D54C-4C4F-A327-53D0DDE88DA4}" type="sibTrans" cxnId="{3D275EE7-DDF0-40C4-9902-CDB762C412AA}">
      <dgm:prSet/>
      <dgm:spPr/>
      <dgm:t>
        <a:bodyPr/>
        <a:lstStyle/>
        <a:p>
          <a:endParaRPr lang="en-US"/>
        </a:p>
      </dgm:t>
    </dgm:pt>
    <dgm:pt modelId="{9C7101BE-A9F2-4346-8027-B2645BC37D2A}">
      <dgm:prSet/>
      <dgm:spPr/>
      <dgm:t>
        <a:bodyPr/>
        <a:lstStyle/>
        <a:p>
          <a:r>
            <a:rPr lang="en-US" dirty="0"/>
            <a:t>Interest does not accrue</a:t>
          </a:r>
        </a:p>
      </dgm:t>
    </dgm:pt>
    <dgm:pt modelId="{005E1608-E8BE-4E9E-A8B7-79F6BB9F9178}" type="parTrans" cxnId="{12170C2E-9ABE-47D2-B214-AD46DED6F86B}">
      <dgm:prSet/>
      <dgm:spPr/>
      <dgm:t>
        <a:bodyPr/>
        <a:lstStyle/>
        <a:p>
          <a:endParaRPr lang="en-US"/>
        </a:p>
      </dgm:t>
    </dgm:pt>
    <dgm:pt modelId="{A437A36C-31E6-46BE-B177-C8A9F6909C8F}" type="sibTrans" cxnId="{12170C2E-9ABE-47D2-B214-AD46DED6F86B}">
      <dgm:prSet/>
      <dgm:spPr/>
      <dgm:t>
        <a:bodyPr/>
        <a:lstStyle/>
        <a:p>
          <a:endParaRPr lang="en-US"/>
        </a:p>
      </dgm:t>
    </dgm:pt>
    <dgm:pt modelId="{CC578437-93A3-4DCD-9567-E4F445A5D3EF}">
      <dgm:prSet/>
      <dgm:spPr/>
      <dgm:t>
        <a:bodyPr/>
        <a:lstStyle/>
        <a:p>
          <a:r>
            <a:rPr lang="en-US"/>
            <a:t>Do not have to make payments </a:t>
          </a:r>
        </a:p>
      </dgm:t>
    </dgm:pt>
    <dgm:pt modelId="{8C248AA6-078F-440A-AB6C-0AC3E97FEE33}" type="parTrans" cxnId="{9FE28D60-C188-4032-877D-01F911F7AFFB}">
      <dgm:prSet/>
      <dgm:spPr/>
      <dgm:t>
        <a:bodyPr/>
        <a:lstStyle/>
        <a:p>
          <a:endParaRPr lang="en-US"/>
        </a:p>
      </dgm:t>
    </dgm:pt>
    <dgm:pt modelId="{F459EB09-621F-4AA7-87E9-91D677B26DE2}" type="sibTrans" cxnId="{9FE28D60-C188-4032-877D-01F911F7AFFB}">
      <dgm:prSet/>
      <dgm:spPr/>
      <dgm:t>
        <a:bodyPr/>
        <a:lstStyle/>
        <a:p>
          <a:endParaRPr lang="en-US"/>
        </a:p>
      </dgm:t>
    </dgm:pt>
    <dgm:pt modelId="{4604C4BB-5C1F-4EBC-A041-9AC1D7B74992}">
      <dgm:prSet/>
      <dgm:spPr/>
      <dgm:t>
        <a:bodyPr/>
        <a:lstStyle/>
        <a:p>
          <a:r>
            <a:rPr lang="en-US" dirty="0"/>
            <a:t>Approved reasons only – active duty orders, peace corps volunteering, continued Nursing education</a:t>
          </a:r>
        </a:p>
      </dgm:t>
    </dgm:pt>
    <dgm:pt modelId="{BA4A5958-9ADD-43CE-8463-9ED914466BE6}" type="parTrans" cxnId="{0B2EE064-8C8A-40E5-9622-2FB761E375E8}">
      <dgm:prSet/>
      <dgm:spPr/>
      <dgm:t>
        <a:bodyPr/>
        <a:lstStyle/>
        <a:p>
          <a:endParaRPr lang="en-US"/>
        </a:p>
      </dgm:t>
    </dgm:pt>
    <dgm:pt modelId="{96EEF397-C2D4-406E-90B6-ABFF915B1ED9}" type="sibTrans" cxnId="{0B2EE064-8C8A-40E5-9622-2FB761E375E8}">
      <dgm:prSet/>
      <dgm:spPr/>
      <dgm:t>
        <a:bodyPr/>
        <a:lstStyle/>
        <a:p>
          <a:endParaRPr lang="en-US"/>
        </a:p>
      </dgm:t>
    </dgm:pt>
    <dgm:pt modelId="{66EDFC7C-B5AB-44DE-B406-225273D1F629}">
      <dgm:prSet/>
      <dgm:spPr/>
      <dgm:t>
        <a:bodyPr/>
        <a:lstStyle/>
        <a:p>
          <a:r>
            <a:rPr lang="en-US" dirty="0"/>
            <a:t>You must apply through Herzing at least 30 days prior to the eligible activity beginning</a:t>
          </a:r>
        </a:p>
      </dgm:t>
    </dgm:pt>
    <dgm:pt modelId="{AC9646EE-3AFB-40EE-8347-315F4CF3FF0B}" type="parTrans" cxnId="{F7389284-07C3-401C-8A3E-04C4592FC07E}">
      <dgm:prSet/>
      <dgm:spPr/>
      <dgm:t>
        <a:bodyPr/>
        <a:lstStyle/>
        <a:p>
          <a:endParaRPr lang="en-US"/>
        </a:p>
      </dgm:t>
    </dgm:pt>
    <dgm:pt modelId="{E5259019-A535-4BC4-97FA-E8DEA59C4D57}" type="sibTrans" cxnId="{F7389284-07C3-401C-8A3E-04C4592FC07E}">
      <dgm:prSet/>
      <dgm:spPr/>
      <dgm:t>
        <a:bodyPr/>
        <a:lstStyle/>
        <a:p>
          <a:endParaRPr lang="en-US"/>
        </a:p>
      </dgm:t>
    </dgm:pt>
    <dgm:pt modelId="{92D57969-27CB-4356-B410-2152C3DF69C8}">
      <dgm:prSet custT="1"/>
      <dgm:spPr/>
      <dgm:t>
        <a:bodyPr/>
        <a:lstStyle/>
        <a:p>
          <a:r>
            <a:rPr lang="en-US" sz="2800" dirty="0"/>
            <a:t>Forbearance:</a:t>
          </a:r>
        </a:p>
      </dgm:t>
    </dgm:pt>
    <dgm:pt modelId="{18CE9DA7-DC73-4FCF-965C-981733F03BA2}" type="parTrans" cxnId="{392F4BD9-2E3C-4F4D-B597-2061E7A6EABB}">
      <dgm:prSet/>
      <dgm:spPr/>
      <dgm:t>
        <a:bodyPr/>
        <a:lstStyle/>
        <a:p>
          <a:endParaRPr lang="en-US"/>
        </a:p>
      </dgm:t>
    </dgm:pt>
    <dgm:pt modelId="{DE2872A2-05A5-45B5-9DE1-F8C1D5B6E9E4}" type="sibTrans" cxnId="{392F4BD9-2E3C-4F4D-B597-2061E7A6EABB}">
      <dgm:prSet/>
      <dgm:spPr/>
      <dgm:t>
        <a:bodyPr/>
        <a:lstStyle/>
        <a:p>
          <a:endParaRPr lang="en-US"/>
        </a:p>
      </dgm:t>
    </dgm:pt>
    <dgm:pt modelId="{E2731CB4-C843-4C2B-97C4-2B6F631ECDFE}">
      <dgm:prSet/>
      <dgm:spPr/>
      <dgm:t>
        <a:bodyPr/>
        <a:lstStyle/>
        <a:p>
          <a:r>
            <a:rPr lang="en-US" dirty="0"/>
            <a:t>Interest will continue to accrue</a:t>
          </a:r>
        </a:p>
      </dgm:t>
    </dgm:pt>
    <dgm:pt modelId="{1E929C2F-E16F-4D8F-A18B-CEB411480DFC}" type="parTrans" cxnId="{8C649CCD-BFE8-467D-9466-DC3BEC17B17B}">
      <dgm:prSet/>
      <dgm:spPr/>
      <dgm:t>
        <a:bodyPr/>
        <a:lstStyle/>
        <a:p>
          <a:endParaRPr lang="en-US"/>
        </a:p>
      </dgm:t>
    </dgm:pt>
    <dgm:pt modelId="{41A71E1F-0B23-4607-85EC-BEC4B465F9C5}" type="sibTrans" cxnId="{8C649CCD-BFE8-467D-9466-DC3BEC17B17B}">
      <dgm:prSet/>
      <dgm:spPr/>
      <dgm:t>
        <a:bodyPr/>
        <a:lstStyle/>
        <a:p>
          <a:endParaRPr lang="en-US"/>
        </a:p>
      </dgm:t>
    </dgm:pt>
    <dgm:pt modelId="{ABAD6D27-7D83-4693-A002-9522DCADF88D}">
      <dgm:prSet/>
      <dgm:spPr/>
      <dgm:t>
        <a:bodyPr/>
        <a:lstStyle/>
        <a:p>
          <a:r>
            <a:rPr lang="en-US" dirty="0"/>
            <a:t>Required to make interest-only payments </a:t>
          </a:r>
        </a:p>
      </dgm:t>
    </dgm:pt>
    <dgm:pt modelId="{BEF016DA-05F5-4CEF-8CC1-DFD10D2D2DC6}" type="parTrans" cxnId="{C8EB512E-F44B-401D-83DB-5981609214DC}">
      <dgm:prSet/>
      <dgm:spPr/>
      <dgm:t>
        <a:bodyPr/>
        <a:lstStyle/>
        <a:p>
          <a:endParaRPr lang="en-US"/>
        </a:p>
      </dgm:t>
    </dgm:pt>
    <dgm:pt modelId="{64933DB3-C862-4640-8219-3F5E1BF9BBBD}" type="sibTrans" cxnId="{C8EB512E-F44B-401D-83DB-5981609214DC}">
      <dgm:prSet/>
      <dgm:spPr/>
      <dgm:t>
        <a:bodyPr/>
        <a:lstStyle/>
        <a:p>
          <a:endParaRPr lang="en-US"/>
        </a:p>
      </dgm:t>
    </dgm:pt>
    <dgm:pt modelId="{74AECC11-5C2C-4B47-B70F-BC7F8DCD36F7}">
      <dgm:prSet/>
      <dgm:spPr/>
      <dgm:t>
        <a:bodyPr/>
        <a:lstStyle/>
        <a:p>
          <a:r>
            <a:rPr lang="en-US" dirty="0"/>
            <a:t>Approved reasons only</a:t>
          </a:r>
        </a:p>
      </dgm:t>
    </dgm:pt>
    <dgm:pt modelId="{162DB0B5-79AA-41EC-9CEA-09F042591D10}" type="parTrans" cxnId="{274C74CE-450B-43A6-B136-8E2149D1E8F4}">
      <dgm:prSet/>
      <dgm:spPr/>
      <dgm:t>
        <a:bodyPr/>
        <a:lstStyle/>
        <a:p>
          <a:endParaRPr lang="en-US"/>
        </a:p>
      </dgm:t>
    </dgm:pt>
    <dgm:pt modelId="{ADBDB546-E81F-4A95-B4CB-F3425E599187}" type="sibTrans" cxnId="{274C74CE-450B-43A6-B136-8E2149D1E8F4}">
      <dgm:prSet/>
      <dgm:spPr/>
      <dgm:t>
        <a:bodyPr/>
        <a:lstStyle/>
        <a:p>
          <a:endParaRPr lang="en-US"/>
        </a:p>
      </dgm:t>
    </dgm:pt>
    <dgm:pt modelId="{DF8813A4-8B38-4B17-9DFC-C889662F2C78}">
      <dgm:prSet/>
      <dgm:spPr/>
      <dgm:t>
        <a:bodyPr/>
        <a:lstStyle/>
        <a:p>
          <a:r>
            <a:rPr lang="en-US" dirty="0"/>
            <a:t>You must apply through Herzing</a:t>
          </a:r>
        </a:p>
      </dgm:t>
    </dgm:pt>
    <dgm:pt modelId="{37877429-16FB-4133-80B0-C3F43BFB00D4}" type="parTrans" cxnId="{C2B496CA-99C1-4ABB-A6A2-F6FCFFB875EE}">
      <dgm:prSet/>
      <dgm:spPr/>
      <dgm:t>
        <a:bodyPr/>
        <a:lstStyle/>
        <a:p>
          <a:endParaRPr lang="en-US"/>
        </a:p>
      </dgm:t>
    </dgm:pt>
    <dgm:pt modelId="{D9975A0D-C2C4-4E6F-8D4E-4A4D8EB8834F}" type="sibTrans" cxnId="{C2B496CA-99C1-4ABB-A6A2-F6FCFFB875EE}">
      <dgm:prSet/>
      <dgm:spPr/>
      <dgm:t>
        <a:bodyPr/>
        <a:lstStyle/>
        <a:p>
          <a:endParaRPr lang="en-US"/>
        </a:p>
      </dgm:t>
    </dgm:pt>
    <dgm:pt modelId="{4912EA56-164D-4C6F-A3F0-CC12965A68E2}">
      <dgm:prSet/>
      <dgm:spPr/>
      <dgm:t>
        <a:bodyPr/>
        <a:lstStyle/>
        <a:p>
          <a:r>
            <a:rPr lang="en-US" dirty="0"/>
            <a:t>Time spent in the forbearance counts as part of the 10-year repayment period</a:t>
          </a:r>
        </a:p>
      </dgm:t>
    </dgm:pt>
    <dgm:pt modelId="{4C6035C8-2F49-4914-A49B-C58D1B87C7E0}" type="parTrans" cxnId="{C961C216-D32B-4DFE-A6E1-526FE186A28F}">
      <dgm:prSet/>
      <dgm:spPr/>
    </dgm:pt>
    <dgm:pt modelId="{DD3C5574-49BD-4782-B4E0-41EBE043A7C6}" type="sibTrans" cxnId="{C961C216-D32B-4DFE-A6E1-526FE186A28F}">
      <dgm:prSet/>
      <dgm:spPr/>
    </dgm:pt>
    <dgm:pt modelId="{73D8CFB2-E71E-4B8E-BA1A-EC40B4BE6FE9}">
      <dgm:prSet/>
      <dgm:spPr/>
      <dgm:t>
        <a:bodyPr/>
        <a:lstStyle/>
        <a:p>
          <a:r>
            <a:rPr lang="en-US" dirty="0"/>
            <a:t> This means your payments could increase when your forbearance ends to ensure you still repay the loan within the 10 years</a:t>
          </a:r>
        </a:p>
      </dgm:t>
    </dgm:pt>
    <dgm:pt modelId="{C2B31242-000D-4C68-9D7A-5BA145C1697C}" type="parTrans" cxnId="{A936343D-26E4-44C0-99BD-DB6481EE687E}">
      <dgm:prSet/>
      <dgm:spPr/>
    </dgm:pt>
    <dgm:pt modelId="{7D194131-B815-411B-8432-9EF8E3332A8E}" type="sibTrans" cxnId="{A936343D-26E4-44C0-99BD-DB6481EE687E}">
      <dgm:prSet/>
      <dgm:spPr/>
    </dgm:pt>
    <dgm:pt modelId="{639375D8-6EEF-49EA-B799-620D4C9FAF05}" type="pres">
      <dgm:prSet presAssocID="{8C0C6AEB-6AD0-4744-9EBD-A9B76BB94C73}" presName="linear" presStyleCnt="0">
        <dgm:presLayoutVars>
          <dgm:dir/>
          <dgm:animLvl val="lvl"/>
          <dgm:resizeHandles val="exact"/>
        </dgm:presLayoutVars>
      </dgm:prSet>
      <dgm:spPr/>
    </dgm:pt>
    <dgm:pt modelId="{CFCE26A4-F9A3-4F03-B3EE-D4921D4E542D}" type="pres">
      <dgm:prSet presAssocID="{99AA28B5-6E94-472E-B272-258B9F6F7100}" presName="parentLin" presStyleCnt="0"/>
      <dgm:spPr/>
    </dgm:pt>
    <dgm:pt modelId="{0AAEB691-103C-4FAB-B1F3-D071A8979834}" type="pres">
      <dgm:prSet presAssocID="{99AA28B5-6E94-472E-B272-258B9F6F7100}" presName="parentLeftMargin" presStyleLbl="node1" presStyleIdx="0" presStyleCnt="2"/>
      <dgm:spPr/>
    </dgm:pt>
    <dgm:pt modelId="{47EDEF2C-F835-482B-97BF-563F5428A710}" type="pres">
      <dgm:prSet presAssocID="{99AA28B5-6E94-472E-B272-258B9F6F7100}" presName="parentText" presStyleLbl="node1" presStyleIdx="0" presStyleCnt="2">
        <dgm:presLayoutVars>
          <dgm:chMax val="0"/>
          <dgm:bulletEnabled val="1"/>
        </dgm:presLayoutVars>
      </dgm:prSet>
      <dgm:spPr/>
    </dgm:pt>
    <dgm:pt modelId="{2045F802-C853-44FC-9141-EB257BFD1038}" type="pres">
      <dgm:prSet presAssocID="{99AA28B5-6E94-472E-B272-258B9F6F7100}" presName="negativeSpace" presStyleCnt="0"/>
      <dgm:spPr/>
    </dgm:pt>
    <dgm:pt modelId="{DC1D3DC9-8251-4C53-B45D-EB2DDF9475F4}" type="pres">
      <dgm:prSet presAssocID="{99AA28B5-6E94-472E-B272-258B9F6F7100}" presName="childText" presStyleLbl="conFgAcc1" presStyleIdx="0" presStyleCnt="2">
        <dgm:presLayoutVars>
          <dgm:bulletEnabled val="1"/>
        </dgm:presLayoutVars>
      </dgm:prSet>
      <dgm:spPr/>
    </dgm:pt>
    <dgm:pt modelId="{A0268A11-B3D7-4F72-8A1E-6CBBCEE0FD6D}" type="pres">
      <dgm:prSet presAssocID="{D4ECBD80-D54C-4C4F-A327-53D0DDE88DA4}" presName="spaceBetweenRectangles" presStyleCnt="0"/>
      <dgm:spPr/>
    </dgm:pt>
    <dgm:pt modelId="{F2E529F2-9D41-40EA-A3EC-3B0B914FDB3A}" type="pres">
      <dgm:prSet presAssocID="{92D57969-27CB-4356-B410-2152C3DF69C8}" presName="parentLin" presStyleCnt="0"/>
      <dgm:spPr/>
    </dgm:pt>
    <dgm:pt modelId="{44524E40-DBD0-4A87-805E-C67B3BC942C0}" type="pres">
      <dgm:prSet presAssocID="{92D57969-27CB-4356-B410-2152C3DF69C8}" presName="parentLeftMargin" presStyleLbl="node1" presStyleIdx="0" presStyleCnt="2"/>
      <dgm:spPr/>
    </dgm:pt>
    <dgm:pt modelId="{6F37E477-A9D1-4787-A66E-BD0BB69907AF}" type="pres">
      <dgm:prSet presAssocID="{92D57969-27CB-4356-B410-2152C3DF69C8}" presName="parentText" presStyleLbl="node1" presStyleIdx="1" presStyleCnt="2">
        <dgm:presLayoutVars>
          <dgm:chMax val="0"/>
          <dgm:bulletEnabled val="1"/>
        </dgm:presLayoutVars>
      </dgm:prSet>
      <dgm:spPr/>
    </dgm:pt>
    <dgm:pt modelId="{216BDF5E-03FE-4DC9-915F-D0E3FFAECD7F}" type="pres">
      <dgm:prSet presAssocID="{92D57969-27CB-4356-B410-2152C3DF69C8}" presName="negativeSpace" presStyleCnt="0"/>
      <dgm:spPr/>
    </dgm:pt>
    <dgm:pt modelId="{37B5D72F-4A83-48C0-8389-6222AA523285}" type="pres">
      <dgm:prSet presAssocID="{92D57969-27CB-4356-B410-2152C3DF69C8}" presName="childText" presStyleLbl="conFgAcc1" presStyleIdx="1" presStyleCnt="2">
        <dgm:presLayoutVars>
          <dgm:bulletEnabled val="1"/>
        </dgm:presLayoutVars>
      </dgm:prSet>
      <dgm:spPr/>
    </dgm:pt>
  </dgm:ptLst>
  <dgm:cxnLst>
    <dgm:cxn modelId="{70B3BB07-7E88-47C7-98AC-3F9E049EE4F4}" type="presOf" srcId="{E2731CB4-C843-4C2B-97C4-2B6F631ECDFE}" destId="{37B5D72F-4A83-48C0-8389-6222AA523285}" srcOrd="0" destOrd="0" presId="urn:microsoft.com/office/officeart/2005/8/layout/list1"/>
    <dgm:cxn modelId="{C961C216-D32B-4DFE-A6E1-526FE186A28F}" srcId="{92D57969-27CB-4356-B410-2152C3DF69C8}" destId="{4912EA56-164D-4C6F-A3F0-CC12965A68E2}" srcOrd="3" destOrd="0" parTransId="{4C6035C8-2F49-4914-A49B-C58D1B87C7E0}" sibTransId="{DD3C5574-49BD-4782-B4E0-41EBE043A7C6}"/>
    <dgm:cxn modelId="{6594B12C-0C8E-4CF9-9A0A-33C9FF9E5DA4}" type="presOf" srcId="{9C7101BE-A9F2-4346-8027-B2645BC37D2A}" destId="{DC1D3DC9-8251-4C53-B45D-EB2DDF9475F4}" srcOrd="0" destOrd="0" presId="urn:microsoft.com/office/officeart/2005/8/layout/list1"/>
    <dgm:cxn modelId="{12170C2E-9ABE-47D2-B214-AD46DED6F86B}" srcId="{99AA28B5-6E94-472E-B272-258B9F6F7100}" destId="{9C7101BE-A9F2-4346-8027-B2645BC37D2A}" srcOrd="0" destOrd="0" parTransId="{005E1608-E8BE-4E9E-A8B7-79F6BB9F9178}" sibTransId="{A437A36C-31E6-46BE-B177-C8A9F6909C8F}"/>
    <dgm:cxn modelId="{C8EB512E-F44B-401D-83DB-5981609214DC}" srcId="{92D57969-27CB-4356-B410-2152C3DF69C8}" destId="{ABAD6D27-7D83-4693-A002-9522DCADF88D}" srcOrd="1" destOrd="0" parTransId="{BEF016DA-05F5-4CEF-8CC1-DFD10D2D2DC6}" sibTransId="{64933DB3-C862-4640-8219-3F5E1BF9BBBD}"/>
    <dgm:cxn modelId="{A936343D-26E4-44C0-99BD-DB6481EE687E}" srcId="{4912EA56-164D-4C6F-A3F0-CC12965A68E2}" destId="{73D8CFB2-E71E-4B8E-BA1A-EC40B4BE6FE9}" srcOrd="0" destOrd="0" parTransId="{C2B31242-000D-4C68-9D7A-5BA145C1697C}" sibTransId="{7D194131-B815-411B-8432-9EF8E3332A8E}"/>
    <dgm:cxn modelId="{6F379C5C-9172-4C35-A32D-A521ECF161DB}" type="presOf" srcId="{66EDFC7C-B5AB-44DE-B406-225273D1F629}" destId="{DC1D3DC9-8251-4C53-B45D-EB2DDF9475F4}" srcOrd="0" destOrd="3" presId="urn:microsoft.com/office/officeart/2005/8/layout/list1"/>
    <dgm:cxn modelId="{DC344A60-32C9-4A1E-BFD4-4AB62EE54033}" type="presOf" srcId="{8C0C6AEB-6AD0-4744-9EBD-A9B76BB94C73}" destId="{639375D8-6EEF-49EA-B799-620D4C9FAF05}" srcOrd="0" destOrd="0" presId="urn:microsoft.com/office/officeart/2005/8/layout/list1"/>
    <dgm:cxn modelId="{9FE28D60-C188-4032-877D-01F911F7AFFB}" srcId="{99AA28B5-6E94-472E-B272-258B9F6F7100}" destId="{CC578437-93A3-4DCD-9567-E4F445A5D3EF}" srcOrd="1" destOrd="0" parTransId="{8C248AA6-078F-440A-AB6C-0AC3E97FEE33}" sibTransId="{F459EB09-621F-4AA7-87E9-91D677B26DE2}"/>
    <dgm:cxn modelId="{0B2EE064-8C8A-40E5-9622-2FB761E375E8}" srcId="{99AA28B5-6E94-472E-B272-258B9F6F7100}" destId="{4604C4BB-5C1F-4EBC-A041-9AC1D7B74992}" srcOrd="2" destOrd="0" parTransId="{BA4A5958-9ADD-43CE-8463-9ED914466BE6}" sibTransId="{96EEF397-C2D4-406E-90B6-ABFF915B1ED9}"/>
    <dgm:cxn modelId="{FBE81A46-76D6-4924-B8B8-A58BF24E5B38}" type="presOf" srcId="{99AA28B5-6E94-472E-B272-258B9F6F7100}" destId="{47EDEF2C-F835-482B-97BF-563F5428A710}" srcOrd="1" destOrd="0" presId="urn:microsoft.com/office/officeart/2005/8/layout/list1"/>
    <dgm:cxn modelId="{90445453-D06A-4CD9-8693-EF9471841E4C}" type="presOf" srcId="{92D57969-27CB-4356-B410-2152C3DF69C8}" destId="{6F37E477-A9D1-4787-A66E-BD0BB69907AF}" srcOrd="1" destOrd="0" presId="urn:microsoft.com/office/officeart/2005/8/layout/list1"/>
    <dgm:cxn modelId="{7A2CBB56-20A3-4259-B5B2-88DA4E426DF7}" type="presOf" srcId="{74AECC11-5C2C-4B47-B70F-BC7F8DCD36F7}" destId="{37B5D72F-4A83-48C0-8389-6222AA523285}" srcOrd="0" destOrd="2" presId="urn:microsoft.com/office/officeart/2005/8/layout/list1"/>
    <dgm:cxn modelId="{802B0F81-5B97-4C57-B260-C91A5CC02E65}" type="presOf" srcId="{CC578437-93A3-4DCD-9567-E4F445A5D3EF}" destId="{DC1D3DC9-8251-4C53-B45D-EB2DDF9475F4}" srcOrd="0" destOrd="1" presId="urn:microsoft.com/office/officeart/2005/8/layout/list1"/>
    <dgm:cxn modelId="{F7389284-07C3-401C-8A3E-04C4592FC07E}" srcId="{99AA28B5-6E94-472E-B272-258B9F6F7100}" destId="{66EDFC7C-B5AB-44DE-B406-225273D1F629}" srcOrd="3" destOrd="0" parTransId="{AC9646EE-3AFB-40EE-8347-315F4CF3FF0B}" sibTransId="{E5259019-A535-4BC4-97FA-E8DEA59C4D57}"/>
    <dgm:cxn modelId="{FA672986-7799-4C03-86B7-25B4D67F9A8D}" type="presOf" srcId="{DF8813A4-8B38-4B17-9DFC-C889662F2C78}" destId="{37B5D72F-4A83-48C0-8389-6222AA523285}" srcOrd="0" destOrd="5" presId="urn:microsoft.com/office/officeart/2005/8/layout/list1"/>
    <dgm:cxn modelId="{1B439991-3691-4348-8686-CDFE3B4BE823}" type="presOf" srcId="{73D8CFB2-E71E-4B8E-BA1A-EC40B4BE6FE9}" destId="{37B5D72F-4A83-48C0-8389-6222AA523285}" srcOrd="0" destOrd="4" presId="urn:microsoft.com/office/officeart/2005/8/layout/list1"/>
    <dgm:cxn modelId="{68DBCAA9-FC5E-48FE-BF45-90124C7A1A19}" type="presOf" srcId="{92D57969-27CB-4356-B410-2152C3DF69C8}" destId="{44524E40-DBD0-4A87-805E-C67B3BC942C0}" srcOrd="0" destOrd="0" presId="urn:microsoft.com/office/officeart/2005/8/layout/list1"/>
    <dgm:cxn modelId="{48AFEEBF-E5D5-4686-85C6-1AFA95B23440}" type="presOf" srcId="{99AA28B5-6E94-472E-B272-258B9F6F7100}" destId="{0AAEB691-103C-4FAB-B1F3-D071A8979834}" srcOrd="0" destOrd="0" presId="urn:microsoft.com/office/officeart/2005/8/layout/list1"/>
    <dgm:cxn modelId="{C2B496CA-99C1-4ABB-A6A2-F6FCFFB875EE}" srcId="{92D57969-27CB-4356-B410-2152C3DF69C8}" destId="{DF8813A4-8B38-4B17-9DFC-C889662F2C78}" srcOrd="4" destOrd="0" parTransId="{37877429-16FB-4133-80B0-C3F43BFB00D4}" sibTransId="{D9975A0D-C2C4-4E6F-8D4E-4A4D8EB8834F}"/>
    <dgm:cxn modelId="{8C649CCD-BFE8-467D-9466-DC3BEC17B17B}" srcId="{92D57969-27CB-4356-B410-2152C3DF69C8}" destId="{E2731CB4-C843-4C2B-97C4-2B6F631ECDFE}" srcOrd="0" destOrd="0" parTransId="{1E929C2F-E16F-4D8F-A18B-CEB411480DFC}" sibTransId="{41A71E1F-0B23-4607-85EC-BEC4B465F9C5}"/>
    <dgm:cxn modelId="{274C74CE-450B-43A6-B136-8E2149D1E8F4}" srcId="{92D57969-27CB-4356-B410-2152C3DF69C8}" destId="{74AECC11-5C2C-4B47-B70F-BC7F8DCD36F7}" srcOrd="2" destOrd="0" parTransId="{162DB0B5-79AA-41EC-9CEA-09F042591D10}" sibTransId="{ADBDB546-E81F-4A95-B4CB-F3425E599187}"/>
    <dgm:cxn modelId="{392F4BD9-2E3C-4F4D-B597-2061E7A6EABB}" srcId="{8C0C6AEB-6AD0-4744-9EBD-A9B76BB94C73}" destId="{92D57969-27CB-4356-B410-2152C3DF69C8}" srcOrd="1" destOrd="0" parTransId="{18CE9DA7-DC73-4FCF-965C-981733F03BA2}" sibTransId="{DE2872A2-05A5-45B5-9DE1-F8C1D5B6E9E4}"/>
    <dgm:cxn modelId="{3D275EE7-DDF0-40C4-9902-CDB762C412AA}" srcId="{8C0C6AEB-6AD0-4744-9EBD-A9B76BB94C73}" destId="{99AA28B5-6E94-472E-B272-258B9F6F7100}" srcOrd="0" destOrd="0" parTransId="{CE355FF5-6992-45B5-AFDA-6A4E39AAFBC4}" sibTransId="{D4ECBD80-D54C-4C4F-A327-53D0DDE88DA4}"/>
    <dgm:cxn modelId="{D5233AEB-CC6C-4DC6-AB70-0F3F8CFC7394}" type="presOf" srcId="{4912EA56-164D-4C6F-A3F0-CC12965A68E2}" destId="{37B5D72F-4A83-48C0-8389-6222AA523285}" srcOrd="0" destOrd="3" presId="urn:microsoft.com/office/officeart/2005/8/layout/list1"/>
    <dgm:cxn modelId="{CAAFB5F0-ADFA-44FF-81B2-B73DFB196B45}" type="presOf" srcId="{ABAD6D27-7D83-4693-A002-9522DCADF88D}" destId="{37B5D72F-4A83-48C0-8389-6222AA523285}" srcOrd="0" destOrd="1" presId="urn:microsoft.com/office/officeart/2005/8/layout/list1"/>
    <dgm:cxn modelId="{60D406F7-6398-42A3-BD54-DAEC64C86D90}" type="presOf" srcId="{4604C4BB-5C1F-4EBC-A041-9AC1D7B74992}" destId="{DC1D3DC9-8251-4C53-B45D-EB2DDF9475F4}" srcOrd="0" destOrd="2" presId="urn:microsoft.com/office/officeart/2005/8/layout/list1"/>
    <dgm:cxn modelId="{9FB45700-EE0D-43E5-99DE-AE24E197C158}" type="presParOf" srcId="{639375D8-6EEF-49EA-B799-620D4C9FAF05}" destId="{CFCE26A4-F9A3-4F03-B3EE-D4921D4E542D}" srcOrd="0" destOrd="0" presId="urn:microsoft.com/office/officeart/2005/8/layout/list1"/>
    <dgm:cxn modelId="{04C91A0E-4676-4B17-8F50-4E0ED913C4C3}" type="presParOf" srcId="{CFCE26A4-F9A3-4F03-B3EE-D4921D4E542D}" destId="{0AAEB691-103C-4FAB-B1F3-D071A8979834}" srcOrd="0" destOrd="0" presId="urn:microsoft.com/office/officeart/2005/8/layout/list1"/>
    <dgm:cxn modelId="{2F12220A-9E9E-4075-AC26-5092D4B70630}" type="presParOf" srcId="{CFCE26A4-F9A3-4F03-B3EE-D4921D4E542D}" destId="{47EDEF2C-F835-482B-97BF-563F5428A710}" srcOrd="1" destOrd="0" presId="urn:microsoft.com/office/officeart/2005/8/layout/list1"/>
    <dgm:cxn modelId="{D72BD278-B66D-4813-8F00-3F965B9918CC}" type="presParOf" srcId="{639375D8-6EEF-49EA-B799-620D4C9FAF05}" destId="{2045F802-C853-44FC-9141-EB257BFD1038}" srcOrd="1" destOrd="0" presId="urn:microsoft.com/office/officeart/2005/8/layout/list1"/>
    <dgm:cxn modelId="{1726F126-3E85-4B84-AB97-393EE1AF5F99}" type="presParOf" srcId="{639375D8-6EEF-49EA-B799-620D4C9FAF05}" destId="{DC1D3DC9-8251-4C53-B45D-EB2DDF9475F4}" srcOrd="2" destOrd="0" presId="urn:microsoft.com/office/officeart/2005/8/layout/list1"/>
    <dgm:cxn modelId="{EC49A04E-D180-46DB-BD2F-4FF78A02B5CB}" type="presParOf" srcId="{639375D8-6EEF-49EA-B799-620D4C9FAF05}" destId="{A0268A11-B3D7-4F72-8A1E-6CBBCEE0FD6D}" srcOrd="3" destOrd="0" presId="urn:microsoft.com/office/officeart/2005/8/layout/list1"/>
    <dgm:cxn modelId="{F1A5C953-1995-460E-81C0-4D057BFCB8DF}" type="presParOf" srcId="{639375D8-6EEF-49EA-B799-620D4C9FAF05}" destId="{F2E529F2-9D41-40EA-A3EC-3B0B914FDB3A}" srcOrd="4" destOrd="0" presId="urn:microsoft.com/office/officeart/2005/8/layout/list1"/>
    <dgm:cxn modelId="{6EBBBB1B-D632-494D-8902-7F290FC42255}" type="presParOf" srcId="{F2E529F2-9D41-40EA-A3EC-3B0B914FDB3A}" destId="{44524E40-DBD0-4A87-805E-C67B3BC942C0}" srcOrd="0" destOrd="0" presId="urn:microsoft.com/office/officeart/2005/8/layout/list1"/>
    <dgm:cxn modelId="{36DC53F5-FC1B-47A7-896A-8F7EE9B1BCD2}" type="presParOf" srcId="{F2E529F2-9D41-40EA-A3EC-3B0B914FDB3A}" destId="{6F37E477-A9D1-4787-A66E-BD0BB69907AF}" srcOrd="1" destOrd="0" presId="urn:microsoft.com/office/officeart/2005/8/layout/list1"/>
    <dgm:cxn modelId="{49A32F33-83C5-45FE-9C23-F0B0A34E3EA7}" type="presParOf" srcId="{639375D8-6EEF-49EA-B799-620D4C9FAF05}" destId="{216BDF5E-03FE-4DC9-915F-D0E3FFAECD7F}" srcOrd="5" destOrd="0" presId="urn:microsoft.com/office/officeart/2005/8/layout/list1"/>
    <dgm:cxn modelId="{D529BD27-D160-47FE-9470-3411CB1543D8}" type="presParOf" srcId="{639375D8-6EEF-49EA-B799-620D4C9FAF05}" destId="{37B5D72F-4A83-48C0-8389-6222AA52328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6753F-5B18-4EF4-B375-514006C2DA79}">
      <dsp:nvSpPr>
        <dsp:cNvPr id="0" name=""/>
        <dsp:cNvSpPr/>
      </dsp:nvSpPr>
      <dsp:spPr>
        <a:xfrm>
          <a:off x="0" y="0"/>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5AB0A5-FD81-4B6F-9C4B-70C3D46FF4F0}">
      <dsp:nvSpPr>
        <dsp:cNvPr id="0" name=""/>
        <dsp:cNvSpPr/>
      </dsp:nvSpPr>
      <dsp:spPr>
        <a:xfrm>
          <a:off x="0" y="0"/>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Basic info</a:t>
          </a:r>
        </a:p>
      </dsp:txBody>
      <dsp:txXfrm>
        <a:off x="0" y="0"/>
        <a:ext cx="10905066" cy="549247"/>
      </dsp:txXfrm>
    </dsp:sp>
    <dsp:sp modelId="{4A06DAF5-3C05-44F9-9254-83533F2D174B}">
      <dsp:nvSpPr>
        <dsp:cNvPr id="0" name=""/>
        <dsp:cNvSpPr/>
      </dsp:nvSpPr>
      <dsp:spPr>
        <a:xfrm>
          <a:off x="0" y="549247"/>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AEE725-42B3-4C9A-9CAC-BF9A2EA2A004}">
      <dsp:nvSpPr>
        <dsp:cNvPr id="0" name=""/>
        <dsp:cNvSpPr/>
      </dsp:nvSpPr>
      <dsp:spPr>
        <a:xfrm>
          <a:off x="0" y="549247"/>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Your rights and responsibilities</a:t>
          </a:r>
        </a:p>
      </dsp:txBody>
      <dsp:txXfrm>
        <a:off x="0" y="549247"/>
        <a:ext cx="10905066" cy="549247"/>
      </dsp:txXfrm>
    </dsp:sp>
    <dsp:sp modelId="{430F8848-491A-4DF7-91A1-832D5ECCD17F}">
      <dsp:nvSpPr>
        <dsp:cNvPr id="0" name=""/>
        <dsp:cNvSpPr/>
      </dsp:nvSpPr>
      <dsp:spPr>
        <a:xfrm>
          <a:off x="0" y="1098495"/>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EAF60-9CC9-458E-A3DE-BD0305D86B29}">
      <dsp:nvSpPr>
        <dsp:cNvPr id="0" name=""/>
        <dsp:cNvSpPr/>
      </dsp:nvSpPr>
      <dsp:spPr>
        <a:xfrm>
          <a:off x="0" y="1098495"/>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Grace periods</a:t>
          </a:r>
        </a:p>
      </dsp:txBody>
      <dsp:txXfrm>
        <a:off x="0" y="1098495"/>
        <a:ext cx="10905066" cy="549247"/>
      </dsp:txXfrm>
    </dsp:sp>
    <dsp:sp modelId="{E4545C92-7ED2-4946-86A2-A088BA184DAF}">
      <dsp:nvSpPr>
        <dsp:cNvPr id="0" name=""/>
        <dsp:cNvSpPr/>
      </dsp:nvSpPr>
      <dsp:spPr>
        <a:xfrm>
          <a:off x="0" y="1647743"/>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4C66DD-13DA-4DE9-9037-2F9843E0733D}">
      <dsp:nvSpPr>
        <dsp:cNvPr id="0" name=""/>
        <dsp:cNvSpPr/>
      </dsp:nvSpPr>
      <dsp:spPr>
        <a:xfrm>
          <a:off x="0" y="1647743"/>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Repayment</a:t>
          </a:r>
        </a:p>
      </dsp:txBody>
      <dsp:txXfrm>
        <a:off x="0" y="1647743"/>
        <a:ext cx="10905066" cy="549247"/>
      </dsp:txXfrm>
    </dsp:sp>
    <dsp:sp modelId="{09A0B750-7E9C-4C11-B06A-0AD6523794CB}">
      <dsp:nvSpPr>
        <dsp:cNvPr id="0" name=""/>
        <dsp:cNvSpPr/>
      </dsp:nvSpPr>
      <dsp:spPr>
        <a:xfrm>
          <a:off x="0" y="2196991"/>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E0F41-EDFB-4DBA-8A91-A560E446E475}">
      <dsp:nvSpPr>
        <dsp:cNvPr id="0" name=""/>
        <dsp:cNvSpPr/>
      </dsp:nvSpPr>
      <dsp:spPr>
        <a:xfrm>
          <a:off x="0" y="2196990"/>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Deferments and forbearances</a:t>
          </a:r>
        </a:p>
      </dsp:txBody>
      <dsp:txXfrm>
        <a:off x="0" y="2196990"/>
        <a:ext cx="10905066" cy="549247"/>
      </dsp:txXfrm>
    </dsp:sp>
    <dsp:sp modelId="{42BA341A-83BF-4BCF-8E82-F1A40166CFF9}">
      <dsp:nvSpPr>
        <dsp:cNvPr id="0" name=""/>
        <dsp:cNvSpPr/>
      </dsp:nvSpPr>
      <dsp:spPr>
        <a:xfrm>
          <a:off x="0" y="2746238"/>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0A74E2-DD63-40DD-8246-6D968563C8AE}">
      <dsp:nvSpPr>
        <dsp:cNvPr id="0" name=""/>
        <dsp:cNvSpPr/>
      </dsp:nvSpPr>
      <dsp:spPr>
        <a:xfrm>
          <a:off x="0" y="2746238"/>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Herzing support and contact info</a:t>
          </a:r>
        </a:p>
      </dsp:txBody>
      <dsp:txXfrm>
        <a:off x="0" y="2746238"/>
        <a:ext cx="10905066" cy="549247"/>
      </dsp:txXfrm>
    </dsp:sp>
    <dsp:sp modelId="{BC7A43F1-A570-46AF-8331-1ECE81A60274}">
      <dsp:nvSpPr>
        <dsp:cNvPr id="0" name=""/>
        <dsp:cNvSpPr/>
      </dsp:nvSpPr>
      <dsp:spPr>
        <a:xfrm>
          <a:off x="0" y="3295486"/>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5D09EA-8221-474D-847B-93405E44D50B}">
      <dsp:nvSpPr>
        <dsp:cNvPr id="0" name=""/>
        <dsp:cNvSpPr/>
      </dsp:nvSpPr>
      <dsp:spPr>
        <a:xfrm>
          <a:off x="0" y="3295486"/>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Loan discharge</a:t>
          </a:r>
        </a:p>
      </dsp:txBody>
      <dsp:txXfrm>
        <a:off x="0" y="3295486"/>
        <a:ext cx="10905066" cy="549247"/>
      </dsp:txXfrm>
    </dsp:sp>
    <dsp:sp modelId="{1C032D0C-D59F-4A12-9B67-1D3F30E585A9}">
      <dsp:nvSpPr>
        <dsp:cNvPr id="0" name=""/>
        <dsp:cNvSpPr/>
      </dsp:nvSpPr>
      <dsp:spPr>
        <a:xfrm>
          <a:off x="0" y="3844734"/>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57223F-07D4-4515-BA05-8020FF615FD7}">
      <dsp:nvSpPr>
        <dsp:cNvPr id="0" name=""/>
        <dsp:cNvSpPr/>
      </dsp:nvSpPr>
      <dsp:spPr>
        <a:xfrm>
          <a:off x="0" y="3844734"/>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Loan cancellation</a:t>
          </a:r>
        </a:p>
      </dsp:txBody>
      <dsp:txXfrm>
        <a:off x="0" y="3844734"/>
        <a:ext cx="10905066" cy="5492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0D828A-53B8-48C5-9A22-3E26EB5A60ED}">
      <dsp:nvSpPr>
        <dsp:cNvPr id="0" name=""/>
        <dsp:cNvSpPr/>
      </dsp:nvSpPr>
      <dsp:spPr>
        <a:xfrm rot="5400000">
          <a:off x="6802000" y="-2539634"/>
          <a:ext cx="1696802" cy="7200378"/>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b="0" i="0" kern="1200" dirty="0"/>
            <a:t>Requires submission of a certified death certificate.</a:t>
          </a:r>
          <a:endParaRPr lang="en-US" sz="2000" kern="1200" dirty="0"/>
        </a:p>
      </dsp:txBody>
      <dsp:txXfrm rot="-5400000">
        <a:off x="4050213" y="294984"/>
        <a:ext cx="7117547" cy="1531140"/>
      </dsp:txXfrm>
    </dsp:sp>
    <dsp:sp modelId="{5C5A750A-5FA5-4F7D-96DD-94CB20634850}">
      <dsp:nvSpPr>
        <dsp:cNvPr id="0" name=""/>
        <dsp:cNvSpPr/>
      </dsp:nvSpPr>
      <dsp:spPr>
        <a:xfrm>
          <a:off x="0" y="53"/>
          <a:ext cx="4050212" cy="212100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b="0" i="0" kern="1200" dirty="0"/>
            <a:t>In the event of a borrower's death, the loan can be canceled in full</a:t>
          </a:r>
          <a:endParaRPr lang="en-US" sz="2200" kern="1200" dirty="0"/>
        </a:p>
      </dsp:txBody>
      <dsp:txXfrm>
        <a:off x="103539" y="103592"/>
        <a:ext cx="3843134" cy="1913925"/>
      </dsp:txXfrm>
    </dsp:sp>
    <dsp:sp modelId="{AC7EDC4C-34CD-42B1-A525-ECD5CB750E07}">
      <dsp:nvSpPr>
        <dsp:cNvPr id="0" name=""/>
        <dsp:cNvSpPr/>
      </dsp:nvSpPr>
      <dsp:spPr>
        <a:xfrm rot="5400000">
          <a:off x="6802000" y="-312580"/>
          <a:ext cx="1696802" cy="7200378"/>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b="0" i="0" kern="1200" dirty="0"/>
            <a:t>Permanent and total disability is defined as the borrower being unable to engage in gainful employment of any kind because of a medically determined impairment that this is expected to continue for a long and indefinite period of time or to result in death.</a:t>
          </a:r>
        </a:p>
      </dsp:txBody>
      <dsp:txXfrm rot="-5400000">
        <a:off x="4050213" y="2522038"/>
        <a:ext cx="7117547" cy="1531140"/>
      </dsp:txXfrm>
    </dsp:sp>
    <dsp:sp modelId="{77840B77-2B76-4D6B-9E17-23F9DF724BE8}">
      <dsp:nvSpPr>
        <dsp:cNvPr id="0" name=""/>
        <dsp:cNvSpPr/>
      </dsp:nvSpPr>
      <dsp:spPr>
        <a:xfrm>
          <a:off x="0" y="2227106"/>
          <a:ext cx="4050212" cy="212100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b="0" i="0" kern="1200" dirty="0"/>
            <a:t>If the borrower becomes totally and permanently disabled, the borrower may be entitled to cancellation of any remaining payments due on the loan.</a:t>
          </a:r>
          <a:endParaRPr lang="en-US" sz="2200" kern="1200" dirty="0"/>
        </a:p>
      </dsp:txBody>
      <dsp:txXfrm>
        <a:off x="103539" y="2330645"/>
        <a:ext cx="3843134" cy="19139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D67B3-5005-4BCA-A23C-E37C4481A2F3}">
      <dsp:nvSpPr>
        <dsp:cNvPr id="0" name=""/>
        <dsp:cNvSpPr/>
      </dsp:nvSpPr>
      <dsp:spPr>
        <a:xfrm>
          <a:off x="0" y="0"/>
          <a:ext cx="71612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55EF649-6141-4B9E-9281-434CA4D2FBBE}">
      <dsp:nvSpPr>
        <dsp:cNvPr id="0" name=""/>
        <dsp:cNvSpPr/>
      </dsp:nvSpPr>
      <dsp:spPr>
        <a:xfrm>
          <a:off x="0" y="0"/>
          <a:ext cx="2839907" cy="3474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endParaRPr lang="en-US" sz="2400" b="0" i="0" kern="1200" dirty="0">
            <a:effectLst/>
            <a:latin typeface="Lato Extended"/>
          </a:endParaRPr>
        </a:p>
        <a:p>
          <a:pPr marL="0" lvl="0" indent="0" algn="ctr" defTabSz="1066800">
            <a:lnSpc>
              <a:spcPct val="90000"/>
            </a:lnSpc>
            <a:spcBef>
              <a:spcPct val="0"/>
            </a:spcBef>
            <a:spcAft>
              <a:spcPct val="35000"/>
            </a:spcAft>
            <a:buNone/>
          </a:pPr>
          <a:r>
            <a:rPr lang="en-US" sz="2400" b="0" i="0" kern="1200" dirty="0">
              <a:effectLst/>
              <a:latin typeface="Lato Extended"/>
            </a:rPr>
            <a:t>Herzing will cancel an amount up to 85 percent of the loan (plus interest) as follows:</a:t>
          </a:r>
          <a:endParaRPr lang="en-US" sz="2400" kern="1200" dirty="0"/>
        </a:p>
      </dsp:txBody>
      <dsp:txXfrm>
        <a:off x="0" y="0"/>
        <a:ext cx="2839907" cy="3474282"/>
      </dsp:txXfrm>
    </dsp:sp>
    <dsp:sp modelId="{8EBBF26C-6E72-4D0D-A156-D4B08CD7AA4A}">
      <dsp:nvSpPr>
        <dsp:cNvPr id="0" name=""/>
        <dsp:cNvSpPr/>
      </dsp:nvSpPr>
      <dsp:spPr>
        <a:xfrm>
          <a:off x="2920890" y="80749"/>
          <a:ext cx="4238151" cy="1614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0" kern="1200" dirty="0">
              <a:effectLst/>
              <a:latin typeface="Lato Extended"/>
            </a:rPr>
            <a:t>Upon completion by the Borrower of each of the first, second and third year of full-time employment as a faculty member in an accredited school of nursing, the school will cancel 20 percent of the principal of, and the interest on, the amount of the unpaid loan on the first day of employment.</a:t>
          </a:r>
          <a:endParaRPr lang="en-US" sz="1400" kern="1200" dirty="0">
            <a:latin typeface="Lato Extended"/>
          </a:endParaRPr>
        </a:p>
      </dsp:txBody>
      <dsp:txXfrm>
        <a:off x="2920890" y="80749"/>
        <a:ext cx="4238151" cy="1614998"/>
      </dsp:txXfrm>
    </dsp:sp>
    <dsp:sp modelId="{978C0C4E-7307-4F9A-A86B-BFB164EC8BD2}">
      <dsp:nvSpPr>
        <dsp:cNvPr id="0" name=""/>
        <dsp:cNvSpPr/>
      </dsp:nvSpPr>
      <dsp:spPr>
        <a:xfrm>
          <a:off x="2839907" y="1695748"/>
          <a:ext cx="4319135"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2D25A55-D077-4982-9220-EE920D07499F}">
      <dsp:nvSpPr>
        <dsp:cNvPr id="0" name=""/>
        <dsp:cNvSpPr/>
      </dsp:nvSpPr>
      <dsp:spPr>
        <a:xfrm>
          <a:off x="2920890" y="1776498"/>
          <a:ext cx="4238151" cy="1614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0" kern="1200">
              <a:effectLst/>
              <a:latin typeface="Lato Extended"/>
            </a:rPr>
            <a:t>Upon completion by the individual of the fourth year of full-time employment as a faculty member in an accredited school of nursing, the school will cancel 25 percent of the principal of, and the interest on, the amount of the unpaid loan on the first day of employment.</a:t>
          </a:r>
          <a:endParaRPr lang="en-US" sz="1400" kern="1200"/>
        </a:p>
      </dsp:txBody>
      <dsp:txXfrm>
        <a:off x="2920890" y="1776498"/>
        <a:ext cx="4238151" cy="1614998"/>
      </dsp:txXfrm>
    </dsp:sp>
    <dsp:sp modelId="{C4F6D766-E791-4133-818E-E0A9D09E7787}">
      <dsp:nvSpPr>
        <dsp:cNvPr id="0" name=""/>
        <dsp:cNvSpPr/>
      </dsp:nvSpPr>
      <dsp:spPr>
        <a:xfrm>
          <a:off x="2839907" y="3391496"/>
          <a:ext cx="4319135"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15404-FA06-4264-9E2C-4C1C7E670076}">
      <dsp:nvSpPr>
        <dsp:cNvPr id="0" name=""/>
        <dsp:cNvSpPr/>
      </dsp:nvSpPr>
      <dsp:spPr>
        <a:xfrm>
          <a:off x="0" y="2123"/>
          <a:ext cx="11239613" cy="140126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Herzing University is available to assist all borrowers throughout enrollment and after graduation.</a:t>
          </a:r>
        </a:p>
      </dsp:txBody>
      <dsp:txXfrm>
        <a:off x="68404" y="70527"/>
        <a:ext cx="11102805" cy="1264455"/>
      </dsp:txXfrm>
    </dsp:sp>
    <dsp:sp modelId="{7DF2BB63-F6CC-4065-ABC0-CF2A98B2BFF7}">
      <dsp:nvSpPr>
        <dsp:cNvPr id="0" name=""/>
        <dsp:cNvSpPr/>
      </dsp:nvSpPr>
      <dsp:spPr>
        <a:xfrm rot="5400000">
          <a:off x="7089896" y="-1426107"/>
          <a:ext cx="1121010" cy="7200378"/>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Call 866-508-0748 and select option 2 </a:t>
          </a:r>
        </a:p>
        <a:p>
          <a:pPr marL="285750" lvl="1" indent="-285750" algn="l" defTabSz="1289050">
            <a:lnSpc>
              <a:spcPct val="90000"/>
            </a:lnSpc>
            <a:spcBef>
              <a:spcPct val="0"/>
            </a:spcBef>
            <a:spcAft>
              <a:spcPct val="15000"/>
            </a:spcAft>
            <a:buChar char="•"/>
          </a:pPr>
          <a:r>
            <a:rPr lang="en-US" sz="2900" kern="1200"/>
            <a:t>Email </a:t>
          </a:r>
          <a:r>
            <a:rPr lang="en-US" sz="2900" u="sng" kern="1200">
              <a:hlinkClick xmlns:r="http://schemas.openxmlformats.org/officeDocument/2006/relationships" r:id="rId1"/>
            </a:rPr>
            <a:t>FA@herzing.edu</a:t>
          </a:r>
          <a:r>
            <a:rPr lang="en-US" sz="2900" kern="1200"/>
            <a:t>  </a:t>
          </a:r>
        </a:p>
      </dsp:txBody>
      <dsp:txXfrm rot="-5400000">
        <a:off x="4050213" y="1668299"/>
        <a:ext cx="7145655" cy="1011564"/>
      </dsp:txXfrm>
    </dsp:sp>
    <dsp:sp modelId="{5ADAA553-8367-4553-BE6B-CF1EF04936B7}">
      <dsp:nvSpPr>
        <dsp:cNvPr id="0" name=""/>
        <dsp:cNvSpPr/>
      </dsp:nvSpPr>
      <dsp:spPr>
        <a:xfrm>
          <a:off x="0" y="1473449"/>
          <a:ext cx="4050212" cy="1401263"/>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Financial Aid Department </a:t>
          </a:r>
        </a:p>
      </dsp:txBody>
      <dsp:txXfrm>
        <a:off x="68404" y="1541853"/>
        <a:ext cx="3913404" cy="1264455"/>
      </dsp:txXfrm>
    </dsp:sp>
    <dsp:sp modelId="{627D94BD-551C-49E2-B473-AFFB2BC7E0F6}">
      <dsp:nvSpPr>
        <dsp:cNvPr id="0" name=""/>
        <dsp:cNvSpPr/>
      </dsp:nvSpPr>
      <dsp:spPr>
        <a:xfrm rot="5400000">
          <a:off x="7089896" y="45219"/>
          <a:ext cx="1121010" cy="7200378"/>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a:t>Call 866-508-0748 option 7</a:t>
          </a:r>
        </a:p>
        <a:p>
          <a:pPr marL="285750" lvl="1" indent="-285750" algn="l" defTabSz="1289050">
            <a:lnSpc>
              <a:spcPct val="90000"/>
            </a:lnSpc>
            <a:spcBef>
              <a:spcPct val="0"/>
            </a:spcBef>
            <a:spcAft>
              <a:spcPct val="15000"/>
            </a:spcAft>
            <a:buChar char="•"/>
          </a:pPr>
          <a:r>
            <a:rPr lang="en-US" sz="2900" kern="1200"/>
            <a:t>Email </a:t>
          </a:r>
          <a:r>
            <a:rPr lang="en-US" sz="2900" u="sng" kern="1200">
              <a:hlinkClick xmlns:r="http://schemas.openxmlformats.org/officeDocument/2006/relationships" r:id="rId2"/>
            </a:rPr>
            <a:t>AlumniSupport@herzing.edu</a:t>
          </a:r>
          <a:r>
            <a:rPr lang="en-US" sz="2900" kern="1200"/>
            <a:t> </a:t>
          </a:r>
        </a:p>
      </dsp:txBody>
      <dsp:txXfrm rot="-5400000">
        <a:off x="4050213" y="3139626"/>
        <a:ext cx="7145655" cy="1011564"/>
      </dsp:txXfrm>
    </dsp:sp>
    <dsp:sp modelId="{13F49589-54A3-48B7-8C3A-89C9C62C9ED8}">
      <dsp:nvSpPr>
        <dsp:cNvPr id="0" name=""/>
        <dsp:cNvSpPr/>
      </dsp:nvSpPr>
      <dsp:spPr>
        <a:xfrm>
          <a:off x="0" y="2944776"/>
          <a:ext cx="4050212" cy="140126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Alumni Support Financial Services Department </a:t>
          </a:r>
        </a:p>
      </dsp:txBody>
      <dsp:txXfrm>
        <a:off x="68404" y="3013180"/>
        <a:ext cx="3913404" cy="12644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AC80B-29B3-4641-8304-0594D36F9CB2}">
      <dsp:nvSpPr>
        <dsp:cNvPr id="0" name=""/>
        <dsp:cNvSpPr/>
      </dsp:nvSpPr>
      <dsp:spPr>
        <a:xfrm>
          <a:off x="0" y="34428"/>
          <a:ext cx="3362664" cy="201759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The Nurse Faculty Loan Program is funded by the Department of Health and Human Services (HRSA) and Herzing University.  </a:t>
          </a:r>
        </a:p>
      </dsp:txBody>
      <dsp:txXfrm>
        <a:off x="0" y="34428"/>
        <a:ext cx="3362664" cy="2017598"/>
      </dsp:txXfrm>
    </dsp:sp>
    <dsp:sp modelId="{E12482DF-706B-4833-8746-90E3822CF09E}">
      <dsp:nvSpPr>
        <dsp:cNvPr id="0" name=""/>
        <dsp:cNvSpPr/>
      </dsp:nvSpPr>
      <dsp:spPr>
        <a:xfrm>
          <a:off x="3698930" y="34428"/>
          <a:ext cx="3362664" cy="2017598"/>
        </a:xfrm>
        <a:prstGeom prst="rect">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Borrowers must meet eligibility requirements for Herzing University to package the Nurse Faculty Loan Program.</a:t>
          </a:r>
        </a:p>
      </dsp:txBody>
      <dsp:txXfrm>
        <a:off x="3698930" y="34428"/>
        <a:ext cx="3362664" cy="2017598"/>
      </dsp:txXfrm>
    </dsp:sp>
    <dsp:sp modelId="{8D301F07-D5D7-43FB-B07F-4540CAE66094}">
      <dsp:nvSpPr>
        <dsp:cNvPr id="0" name=""/>
        <dsp:cNvSpPr/>
      </dsp:nvSpPr>
      <dsp:spPr>
        <a:xfrm>
          <a:off x="7397860" y="34428"/>
          <a:ext cx="3362664" cy="2017598"/>
        </a:xfrm>
        <a:prstGeom prst="rect">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Assists registered nurses who are working to complete their graduate education in order to become qualified nurse faculty.</a:t>
          </a:r>
          <a:endParaRPr lang="en-US" sz="1900" kern="1200" dirty="0"/>
        </a:p>
      </dsp:txBody>
      <dsp:txXfrm>
        <a:off x="7397860" y="34428"/>
        <a:ext cx="3362664" cy="2017598"/>
      </dsp:txXfrm>
    </dsp:sp>
    <dsp:sp modelId="{6E2BA9CF-58A5-4715-A7EB-8EFF5D3791AA}">
      <dsp:nvSpPr>
        <dsp:cNvPr id="0" name=""/>
        <dsp:cNvSpPr/>
      </dsp:nvSpPr>
      <dsp:spPr>
        <a:xfrm>
          <a:off x="0" y="2388293"/>
          <a:ext cx="3362664" cy="2017598"/>
        </a:xfrm>
        <a:prstGeom prst="rect">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This loan has a fixed interest rate of 3% or the prevailing market rate.</a:t>
          </a:r>
          <a:endParaRPr lang="en-US" sz="1900" kern="1200" dirty="0"/>
        </a:p>
      </dsp:txBody>
      <dsp:txXfrm>
        <a:off x="0" y="2388293"/>
        <a:ext cx="3362664" cy="2017598"/>
      </dsp:txXfrm>
    </dsp:sp>
    <dsp:sp modelId="{61F45F35-672A-4DA0-ADB9-A28F50DF8E27}">
      <dsp:nvSpPr>
        <dsp:cNvPr id="0" name=""/>
        <dsp:cNvSpPr/>
      </dsp:nvSpPr>
      <dsp:spPr>
        <a:xfrm>
          <a:off x="3698930" y="2388293"/>
          <a:ext cx="3362664" cy="2017598"/>
        </a:xfrm>
        <a:prstGeom prst="rect">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Borrowers may qualify to have the loan postponed, cancelled or discharged. </a:t>
          </a:r>
          <a:endParaRPr lang="en-US" sz="1900" kern="1200" dirty="0"/>
        </a:p>
      </dsp:txBody>
      <dsp:txXfrm>
        <a:off x="3698930" y="2388293"/>
        <a:ext cx="3362664" cy="2017598"/>
      </dsp:txXfrm>
    </dsp:sp>
    <dsp:sp modelId="{696539DE-2F03-42D1-A1BA-F0B30D1633B3}">
      <dsp:nvSpPr>
        <dsp:cNvPr id="0" name=""/>
        <dsp:cNvSpPr/>
      </dsp:nvSpPr>
      <dsp:spPr>
        <a:xfrm>
          <a:off x="7364906" y="2380061"/>
          <a:ext cx="3362664" cy="2017598"/>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Borrowers will lose eligibility for the 3% interest rate, loan postponement, </a:t>
          </a:r>
          <a:r>
            <a:rPr lang="en-US" sz="1900" kern="1200"/>
            <a:t>and cancellation </a:t>
          </a:r>
          <a:r>
            <a:rPr lang="en-US" sz="1900" kern="1200" dirty="0"/>
            <a:t>if they withdraw from the university during the enrollment in which they received the loan. </a:t>
          </a:r>
        </a:p>
      </dsp:txBody>
      <dsp:txXfrm>
        <a:off x="7364906" y="2380061"/>
        <a:ext cx="3362664" cy="20175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71A93-A44E-41DA-92E8-B7B9CB9D8B7F}">
      <dsp:nvSpPr>
        <dsp:cNvPr id="0" name=""/>
        <dsp:cNvSpPr/>
      </dsp:nvSpPr>
      <dsp:spPr>
        <a:xfrm>
          <a:off x="0" y="715133"/>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Electronic exit counseling is required – University Accounting Services.</a:t>
          </a:r>
        </a:p>
      </dsp:txBody>
      <dsp:txXfrm>
        <a:off x="36845" y="751978"/>
        <a:ext cx="7040157" cy="681087"/>
      </dsp:txXfrm>
    </dsp:sp>
    <dsp:sp modelId="{DDB29BF7-048C-48F4-A628-E480029E3B75}">
      <dsp:nvSpPr>
        <dsp:cNvPr id="0" name=""/>
        <dsp:cNvSpPr/>
      </dsp:nvSpPr>
      <dsp:spPr>
        <a:xfrm>
          <a:off x="0" y="1524631"/>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Notify Herzing if you change your address.</a:t>
          </a:r>
        </a:p>
      </dsp:txBody>
      <dsp:txXfrm>
        <a:off x="36845" y="1561476"/>
        <a:ext cx="7040157" cy="681087"/>
      </dsp:txXfrm>
    </dsp:sp>
    <dsp:sp modelId="{1B36B79A-C5E4-48A3-B6A5-BFCDFD87FA2E}">
      <dsp:nvSpPr>
        <dsp:cNvPr id="0" name=""/>
        <dsp:cNvSpPr/>
      </dsp:nvSpPr>
      <dsp:spPr>
        <a:xfrm>
          <a:off x="0" y="2334129"/>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During your application process you were provided with financial disclosures. This information will be helpful as you enter repayment.</a:t>
          </a:r>
        </a:p>
      </dsp:txBody>
      <dsp:txXfrm>
        <a:off x="36845" y="2370974"/>
        <a:ext cx="7040157" cy="681087"/>
      </dsp:txXfrm>
    </dsp:sp>
    <dsp:sp modelId="{4C5B4D3E-FB72-4E60-BEFB-7C65279A7C8D}">
      <dsp:nvSpPr>
        <dsp:cNvPr id="0" name=""/>
        <dsp:cNvSpPr/>
      </dsp:nvSpPr>
      <dsp:spPr>
        <a:xfrm>
          <a:off x="0" y="3143627"/>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Your previously completed Master Promissory Note is your promise to repay this loan.</a:t>
          </a:r>
        </a:p>
      </dsp:txBody>
      <dsp:txXfrm>
        <a:off x="36845" y="3180472"/>
        <a:ext cx="7040157" cy="681087"/>
      </dsp:txXfrm>
    </dsp:sp>
    <dsp:sp modelId="{E4995180-6EDA-44E2-B160-78574436C192}">
      <dsp:nvSpPr>
        <dsp:cNvPr id="0" name=""/>
        <dsp:cNvSpPr/>
      </dsp:nvSpPr>
      <dsp:spPr>
        <a:xfrm>
          <a:off x="0" y="3953125"/>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Reach out to Herzing if you have any questions!</a:t>
          </a:r>
        </a:p>
      </dsp:txBody>
      <dsp:txXfrm>
        <a:off x="36845" y="3989970"/>
        <a:ext cx="7040157" cy="681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66B4A-2A3A-4988-932A-3F767D4B08C8}">
      <dsp:nvSpPr>
        <dsp:cNvPr id="0" name=""/>
        <dsp:cNvSpPr/>
      </dsp:nvSpPr>
      <dsp:spPr>
        <a:xfrm>
          <a:off x="0" y="248573"/>
          <a:ext cx="5157787"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Starts on the first day of the month after you leave school or drop below half-time </a:t>
          </a:r>
        </a:p>
      </dsp:txBody>
      <dsp:txXfrm>
        <a:off x="36896" y="285469"/>
        <a:ext cx="5083995" cy="682028"/>
      </dsp:txXfrm>
    </dsp:sp>
    <dsp:sp modelId="{D264E9AB-1289-43D1-B0D8-512407012553}">
      <dsp:nvSpPr>
        <dsp:cNvPr id="0" name=""/>
        <dsp:cNvSpPr/>
      </dsp:nvSpPr>
      <dsp:spPr>
        <a:xfrm>
          <a:off x="0" y="1059113"/>
          <a:ext cx="5157787" cy="7558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Lasts for 9 months </a:t>
          </a:r>
        </a:p>
      </dsp:txBody>
      <dsp:txXfrm>
        <a:off x="36896" y="1096009"/>
        <a:ext cx="5083995" cy="682028"/>
      </dsp:txXfrm>
    </dsp:sp>
    <dsp:sp modelId="{F3C2A861-BDA3-46BD-95F3-1CB8AA52BF44}">
      <dsp:nvSpPr>
        <dsp:cNvPr id="0" name=""/>
        <dsp:cNvSpPr/>
      </dsp:nvSpPr>
      <dsp:spPr>
        <a:xfrm>
          <a:off x="0" y="1869654"/>
          <a:ext cx="5157787" cy="7558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Repayment of the principal loan balance is not required during this time </a:t>
          </a:r>
        </a:p>
      </dsp:txBody>
      <dsp:txXfrm>
        <a:off x="36896" y="1906550"/>
        <a:ext cx="5083995" cy="682028"/>
      </dsp:txXfrm>
    </dsp:sp>
    <dsp:sp modelId="{B166ED79-4AAD-43B0-B400-85760D23D7C9}">
      <dsp:nvSpPr>
        <dsp:cNvPr id="0" name=""/>
        <dsp:cNvSpPr/>
      </dsp:nvSpPr>
      <dsp:spPr>
        <a:xfrm>
          <a:off x="0" y="2680194"/>
          <a:ext cx="5157787" cy="7558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Interest </a:t>
          </a:r>
          <a:r>
            <a:rPr lang="en-US" sz="1900" b="0" i="0" kern="1200" dirty="0"/>
            <a:t>begins to accrue on the first day of the fourth month of the grace period.</a:t>
          </a:r>
          <a:endParaRPr lang="en-US" sz="1900" kern="1200" dirty="0"/>
        </a:p>
      </dsp:txBody>
      <dsp:txXfrm>
        <a:off x="36896" y="2717090"/>
        <a:ext cx="5083995" cy="6820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207D1-457F-4C0D-B9A9-D8603B01B826}">
      <dsp:nvSpPr>
        <dsp:cNvPr id="0" name=""/>
        <dsp:cNvSpPr/>
      </dsp:nvSpPr>
      <dsp:spPr>
        <a:xfrm>
          <a:off x="632" y="238365"/>
          <a:ext cx="2467582" cy="14805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Allowed up to 12 months to gain employment following graduation</a:t>
          </a:r>
          <a:endParaRPr lang="en-US" sz="1900" kern="1200" dirty="0"/>
        </a:p>
      </dsp:txBody>
      <dsp:txXfrm>
        <a:off x="632" y="238365"/>
        <a:ext cx="2467582" cy="1480549"/>
      </dsp:txXfrm>
    </dsp:sp>
    <dsp:sp modelId="{AC5BDB3D-116C-41DF-9DCC-5FC822FB1FD6}">
      <dsp:nvSpPr>
        <dsp:cNvPr id="0" name=""/>
        <dsp:cNvSpPr/>
      </dsp:nvSpPr>
      <dsp:spPr>
        <a:xfrm>
          <a:off x="2714973" y="238365"/>
          <a:ext cx="2467582" cy="148054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Goes beyond the grace period for repayment (9 months)</a:t>
          </a:r>
          <a:endParaRPr lang="en-US" sz="1900" kern="1200" dirty="0"/>
        </a:p>
      </dsp:txBody>
      <dsp:txXfrm>
        <a:off x="2714973" y="238365"/>
        <a:ext cx="2467582" cy="1480549"/>
      </dsp:txXfrm>
    </dsp:sp>
    <dsp:sp modelId="{4115C1CB-CF74-422A-A408-D3FC1EDD3F10}">
      <dsp:nvSpPr>
        <dsp:cNvPr id="0" name=""/>
        <dsp:cNvSpPr/>
      </dsp:nvSpPr>
      <dsp:spPr>
        <a:xfrm>
          <a:off x="1357802" y="1965673"/>
          <a:ext cx="2467582" cy="148054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Allows borrowers additional time to meet their service obligation and receive loan cancellation</a:t>
          </a:r>
          <a:endParaRPr lang="en-US" sz="1900" kern="1200" dirty="0"/>
        </a:p>
      </dsp:txBody>
      <dsp:txXfrm>
        <a:off x="1357802" y="1965673"/>
        <a:ext cx="2467582" cy="14805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51EDB7-1AB9-4D4C-A95B-39C3DE5DFD54}">
      <dsp:nvSpPr>
        <dsp:cNvPr id="0" name=""/>
        <dsp:cNvSpPr/>
      </dsp:nvSpPr>
      <dsp:spPr>
        <a:xfrm>
          <a:off x="0" y="108176"/>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en-US" sz="1400" kern="1200" dirty="0">
              <a:effectLst/>
              <a:latin typeface="Calibri" panose="020F0502020204030204" pitchFamily="34" charset="0"/>
              <a:ea typeface="Calibri" panose="020F0502020204030204" pitchFamily="34" charset="0"/>
            </a:rPr>
            <a:t>Inform Herzing of any changes to your name or address</a:t>
          </a:r>
          <a:endParaRPr lang="en-US" sz="1400" kern="1200" dirty="0"/>
        </a:p>
      </dsp:txBody>
      <dsp:txXfrm>
        <a:off x="27149" y="135325"/>
        <a:ext cx="10461302" cy="501854"/>
      </dsp:txXfrm>
    </dsp:sp>
    <dsp:sp modelId="{7E01D91A-83E2-4127-92DC-DFD5D0C144D7}">
      <dsp:nvSpPr>
        <dsp:cNvPr id="0" name=""/>
        <dsp:cNvSpPr/>
      </dsp:nvSpPr>
      <dsp:spPr>
        <a:xfrm>
          <a:off x="0" y="704648"/>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Know your loan amount including the interest rate </a:t>
          </a:r>
        </a:p>
      </dsp:txBody>
      <dsp:txXfrm>
        <a:off x="27149" y="731797"/>
        <a:ext cx="10461302" cy="501854"/>
      </dsp:txXfrm>
    </dsp:sp>
    <dsp:sp modelId="{C2B4822D-C091-4586-97B6-B49C58833770}">
      <dsp:nvSpPr>
        <dsp:cNvPr id="0" name=""/>
        <dsp:cNvSpPr/>
      </dsp:nvSpPr>
      <dsp:spPr>
        <a:xfrm>
          <a:off x="0" y="1301120"/>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Enter the date and amount of your first payment into your phone calendar so you don’t miss it</a:t>
          </a:r>
        </a:p>
      </dsp:txBody>
      <dsp:txXfrm>
        <a:off x="27149" y="1328269"/>
        <a:ext cx="10461302" cy="501854"/>
      </dsp:txXfrm>
    </dsp:sp>
    <dsp:sp modelId="{1D86AFBC-973D-4F91-BD46-56517A848356}">
      <dsp:nvSpPr>
        <dsp:cNvPr id="0" name=""/>
        <dsp:cNvSpPr/>
      </dsp:nvSpPr>
      <dsp:spPr>
        <a:xfrm>
          <a:off x="0" y="1897592"/>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Contact Herzing before your payment due date if you are unable to pay for any reason - we can help you figure out your options </a:t>
          </a:r>
        </a:p>
      </dsp:txBody>
      <dsp:txXfrm>
        <a:off x="27149" y="1924741"/>
        <a:ext cx="10461302" cy="501854"/>
      </dsp:txXfrm>
    </dsp:sp>
    <dsp:sp modelId="{9A500B44-11F9-458A-9408-A53C348E2D39}">
      <dsp:nvSpPr>
        <dsp:cNvPr id="0" name=""/>
        <dsp:cNvSpPr/>
      </dsp:nvSpPr>
      <dsp:spPr>
        <a:xfrm>
          <a:off x="0" y="2494065"/>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Options such as deferment, postponement, and/or cancellation are available</a:t>
          </a:r>
        </a:p>
      </dsp:txBody>
      <dsp:txXfrm>
        <a:off x="27149" y="2521214"/>
        <a:ext cx="10461302" cy="501854"/>
      </dsp:txXfrm>
    </dsp:sp>
    <dsp:sp modelId="{ADB8B61F-577B-4924-9585-E547942AD10E}">
      <dsp:nvSpPr>
        <dsp:cNvPr id="0" name=""/>
        <dsp:cNvSpPr/>
      </dsp:nvSpPr>
      <dsp:spPr>
        <a:xfrm>
          <a:off x="0" y="3090537"/>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There is no penalty for paying early or more than is due</a:t>
          </a:r>
        </a:p>
      </dsp:txBody>
      <dsp:txXfrm>
        <a:off x="27149" y="3117686"/>
        <a:ext cx="10461302" cy="501854"/>
      </dsp:txXfrm>
    </dsp:sp>
    <dsp:sp modelId="{39BC81C9-792B-4E7C-AF96-E912119B04D2}">
      <dsp:nvSpPr>
        <dsp:cNvPr id="0" name=""/>
        <dsp:cNvSpPr/>
      </dsp:nvSpPr>
      <dsp:spPr>
        <a:xfrm>
          <a:off x="0" y="3687009"/>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Herzing has the right to withhold services such as official transcript printing, letters of recommendations, alumni materials, placement information, etc. if you are not communicating with us</a:t>
          </a:r>
        </a:p>
      </dsp:txBody>
      <dsp:txXfrm>
        <a:off x="27149" y="3714158"/>
        <a:ext cx="10461302" cy="5018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BBDB9-EA58-4941-9532-C5CF52F70CBC}">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D546C3-0829-4487-B20A-3BAA695FD068}">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10-year repayment period</a:t>
          </a:r>
        </a:p>
      </dsp:txBody>
      <dsp:txXfrm>
        <a:off x="0" y="531"/>
        <a:ext cx="10515600" cy="870055"/>
      </dsp:txXfrm>
    </dsp:sp>
    <dsp:sp modelId="{B1046A49-A6BB-49CE-9DD5-C0DBDB54E83C}">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0D2930-2FE9-4BAC-94FC-A243D41B0118}">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Minimum $40/month</a:t>
          </a:r>
        </a:p>
      </dsp:txBody>
      <dsp:txXfrm>
        <a:off x="0" y="870586"/>
        <a:ext cx="10515600" cy="870055"/>
      </dsp:txXfrm>
    </dsp:sp>
    <dsp:sp modelId="{59894F37-6DF4-4A91-9F41-866381BEF682}">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7286CE-D2B3-4F44-B16C-468A19CC206B}">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Monthly payments required</a:t>
          </a:r>
        </a:p>
      </dsp:txBody>
      <dsp:txXfrm>
        <a:off x="0" y="1740641"/>
        <a:ext cx="10515600" cy="870055"/>
      </dsp:txXfrm>
    </dsp:sp>
    <dsp:sp modelId="{EF8F1628-29EC-49AE-886C-5C3854E08BFB}">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B6D81E-ECF1-4242-AAD3-3F4D320345D5}">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The interest accrues on the unpaid balance of the loan at 3% per year and begins 3 months after leaving school</a:t>
          </a:r>
        </a:p>
      </dsp:txBody>
      <dsp:txXfrm>
        <a:off x="0" y="2610696"/>
        <a:ext cx="10515600" cy="870055"/>
      </dsp:txXfrm>
    </dsp:sp>
    <dsp:sp modelId="{90E73A18-9F72-4480-811D-E9D9F60A12EB}">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CE2B05-B0D4-405C-9952-48671EE3ADE8}">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If the course of study is not completed or you do not serve as a faculty member, the loan will bear interest on the unpaid balance of the loan at the prevailing market rate.</a:t>
          </a:r>
        </a:p>
      </dsp:txBody>
      <dsp:txXfrm>
        <a:off x="0" y="3480751"/>
        <a:ext cx="10515600" cy="8700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AFDD9-AF5F-4FD8-969B-7FDB45F1E454}">
      <dsp:nvSpPr>
        <dsp:cNvPr id="0" name=""/>
        <dsp:cNvSpPr/>
      </dsp:nvSpPr>
      <dsp:spPr>
        <a:xfrm>
          <a:off x="6315" y="991123"/>
          <a:ext cx="1974242" cy="236909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A late charge when a payment is 60 days past due. </a:t>
          </a:r>
        </a:p>
      </dsp:txBody>
      <dsp:txXfrm>
        <a:off x="6315" y="1938759"/>
        <a:ext cx="1974242" cy="1421454"/>
      </dsp:txXfrm>
    </dsp:sp>
    <dsp:sp modelId="{96F149EE-C286-4E5E-B1EF-E20D1EF25DBA}">
      <dsp:nvSpPr>
        <dsp:cNvPr id="0" name=""/>
        <dsp:cNvSpPr/>
      </dsp:nvSpPr>
      <dsp:spPr>
        <a:xfrm>
          <a:off x="6315"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01</a:t>
          </a:r>
        </a:p>
      </dsp:txBody>
      <dsp:txXfrm>
        <a:off x="6315" y="991123"/>
        <a:ext cx="1974242" cy="947636"/>
      </dsp:txXfrm>
    </dsp:sp>
    <dsp:sp modelId="{3C364A2B-9E83-4E99-AA37-CB1AE6D45C37}">
      <dsp:nvSpPr>
        <dsp:cNvPr id="0" name=""/>
        <dsp:cNvSpPr/>
      </dsp:nvSpPr>
      <dsp:spPr>
        <a:xfrm>
          <a:off x="2138497" y="991123"/>
          <a:ext cx="1974242" cy="2369090"/>
        </a:xfrm>
        <a:prstGeom prst="rect">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Default – which could result in the full balance becoming due.</a:t>
          </a:r>
        </a:p>
      </dsp:txBody>
      <dsp:txXfrm>
        <a:off x="2138497" y="1938759"/>
        <a:ext cx="1974242" cy="1421454"/>
      </dsp:txXfrm>
    </dsp:sp>
    <dsp:sp modelId="{509894AC-9B31-40F2-A538-EFD27F7B0E75}">
      <dsp:nvSpPr>
        <dsp:cNvPr id="0" name=""/>
        <dsp:cNvSpPr/>
      </dsp:nvSpPr>
      <dsp:spPr>
        <a:xfrm>
          <a:off x="2138497"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02</a:t>
          </a:r>
        </a:p>
      </dsp:txBody>
      <dsp:txXfrm>
        <a:off x="2138497" y="991123"/>
        <a:ext cx="1974242" cy="947636"/>
      </dsp:txXfrm>
    </dsp:sp>
    <dsp:sp modelId="{AA7DE721-088F-40E4-B132-FE67083AB197}">
      <dsp:nvSpPr>
        <dsp:cNvPr id="0" name=""/>
        <dsp:cNvSpPr/>
      </dsp:nvSpPr>
      <dsp:spPr>
        <a:xfrm>
          <a:off x="4270678" y="991123"/>
          <a:ext cx="1974242" cy="2369090"/>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a:t>Reports sent to credit bureaus that could affect credit scores. </a:t>
          </a:r>
        </a:p>
      </dsp:txBody>
      <dsp:txXfrm>
        <a:off x="4270678" y="1938759"/>
        <a:ext cx="1974242" cy="1421454"/>
      </dsp:txXfrm>
    </dsp:sp>
    <dsp:sp modelId="{6A201A75-6E8B-4721-8F0A-4AA609EFA01D}">
      <dsp:nvSpPr>
        <dsp:cNvPr id="0" name=""/>
        <dsp:cNvSpPr/>
      </dsp:nvSpPr>
      <dsp:spPr>
        <a:xfrm>
          <a:off x="4270678"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03</a:t>
          </a:r>
        </a:p>
      </dsp:txBody>
      <dsp:txXfrm>
        <a:off x="4270678" y="991123"/>
        <a:ext cx="1974242" cy="947636"/>
      </dsp:txXfrm>
    </dsp:sp>
    <dsp:sp modelId="{9C28A639-11BE-4C8E-9488-56B9B20E6566}">
      <dsp:nvSpPr>
        <dsp:cNvPr id="0" name=""/>
        <dsp:cNvSpPr/>
      </dsp:nvSpPr>
      <dsp:spPr>
        <a:xfrm>
          <a:off x="6402860" y="991123"/>
          <a:ext cx="1974242" cy="2369090"/>
        </a:xfrm>
        <a:prstGeom prst="rect">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Tax offsets to collect past due amounts.</a:t>
          </a:r>
        </a:p>
      </dsp:txBody>
      <dsp:txXfrm>
        <a:off x="6402860" y="1938759"/>
        <a:ext cx="1974242" cy="1421454"/>
      </dsp:txXfrm>
    </dsp:sp>
    <dsp:sp modelId="{056D8CCD-CBC5-4585-A10F-CCF52E456A79}">
      <dsp:nvSpPr>
        <dsp:cNvPr id="0" name=""/>
        <dsp:cNvSpPr/>
      </dsp:nvSpPr>
      <dsp:spPr>
        <a:xfrm>
          <a:off x="6402860"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04</a:t>
          </a:r>
        </a:p>
      </dsp:txBody>
      <dsp:txXfrm>
        <a:off x="6402860" y="991123"/>
        <a:ext cx="1974242" cy="947636"/>
      </dsp:txXfrm>
    </dsp:sp>
    <dsp:sp modelId="{13C5CEA8-2C46-420D-9C07-093A7559BA3E}">
      <dsp:nvSpPr>
        <dsp:cNvPr id="0" name=""/>
        <dsp:cNvSpPr/>
      </dsp:nvSpPr>
      <dsp:spPr>
        <a:xfrm>
          <a:off x="8535042" y="991123"/>
          <a:ext cx="1974242" cy="236909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a:t>Collection agencies calling. </a:t>
          </a:r>
        </a:p>
      </dsp:txBody>
      <dsp:txXfrm>
        <a:off x="8535042" y="1938759"/>
        <a:ext cx="1974242" cy="1421454"/>
      </dsp:txXfrm>
    </dsp:sp>
    <dsp:sp modelId="{0602B36D-49ED-403D-A0E4-C47B14D94585}">
      <dsp:nvSpPr>
        <dsp:cNvPr id="0" name=""/>
        <dsp:cNvSpPr/>
      </dsp:nvSpPr>
      <dsp:spPr>
        <a:xfrm>
          <a:off x="8535042"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05</a:t>
          </a:r>
        </a:p>
      </dsp:txBody>
      <dsp:txXfrm>
        <a:off x="8535042" y="991123"/>
        <a:ext cx="1974242" cy="9476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D3DC9-8251-4C53-B45D-EB2DDF9475F4}">
      <dsp:nvSpPr>
        <dsp:cNvPr id="0" name=""/>
        <dsp:cNvSpPr/>
      </dsp:nvSpPr>
      <dsp:spPr>
        <a:xfrm>
          <a:off x="0" y="292869"/>
          <a:ext cx="10515600" cy="1461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Interest does not accrue</a:t>
          </a:r>
        </a:p>
        <a:p>
          <a:pPr marL="171450" lvl="1" indent="-171450" algn="l" defTabSz="711200">
            <a:lnSpc>
              <a:spcPct val="90000"/>
            </a:lnSpc>
            <a:spcBef>
              <a:spcPct val="0"/>
            </a:spcBef>
            <a:spcAft>
              <a:spcPct val="15000"/>
            </a:spcAft>
            <a:buChar char="•"/>
          </a:pPr>
          <a:r>
            <a:rPr lang="en-US" sz="1600" kern="1200"/>
            <a:t>Do not have to make payments </a:t>
          </a:r>
        </a:p>
        <a:p>
          <a:pPr marL="171450" lvl="1" indent="-171450" algn="l" defTabSz="711200">
            <a:lnSpc>
              <a:spcPct val="90000"/>
            </a:lnSpc>
            <a:spcBef>
              <a:spcPct val="0"/>
            </a:spcBef>
            <a:spcAft>
              <a:spcPct val="15000"/>
            </a:spcAft>
            <a:buChar char="•"/>
          </a:pPr>
          <a:r>
            <a:rPr lang="en-US" sz="1600" kern="1200" dirty="0"/>
            <a:t>Approved reasons only – active duty orders, peace corps volunteering, continued Nursing education</a:t>
          </a:r>
        </a:p>
        <a:p>
          <a:pPr marL="171450" lvl="1" indent="-171450" algn="l" defTabSz="711200">
            <a:lnSpc>
              <a:spcPct val="90000"/>
            </a:lnSpc>
            <a:spcBef>
              <a:spcPct val="0"/>
            </a:spcBef>
            <a:spcAft>
              <a:spcPct val="15000"/>
            </a:spcAft>
            <a:buChar char="•"/>
          </a:pPr>
          <a:r>
            <a:rPr lang="en-US" sz="1600" kern="1200" dirty="0"/>
            <a:t>You must apply through Herzing at least 30 days prior to the eligible activity beginning</a:t>
          </a:r>
        </a:p>
      </dsp:txBody>
      <dsp:txXfrm>
        <a:off x="0" y="292869"/>
        <a:ext cx="10515600" cy="1461600"/>
      </dsp:txXfrm>
    </dsp:sp>
    <dsp:sp modelId="{47EDEF2C-F835-482B-97BF-563F5428A710}">
      <dsp:nvSpPr>
        <dsp:cNvPr id="0" name=""/>
        <dsp:cNvSpPr/>
      </dsp:nvSpPr>
      <dsp:spPr>
        <a:xfrm>
          <a:off x="525780" y="56709"/>
          <a:ext cx="7360920" cy="4723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en-US" sz="2800" kern="1200" dirty="0"/>
            <a:t>Deferment: </a:t>
          </a:r>
        </a:p>
      </dsp:txBody>
      <dsp:txXfrm>
        <a:off x="548837" y="79766"/>
        <a:ext cx="7314806" cy="426206"/>
      </dsp:txXfrm>
    </dsp:sp>
    <dsp:sp modelId="{37B5D72F-4A83-48C0-8389-6222AA523285}">
      <dsp:nvSpPr>
        <dsp:cNvPr id="0" name=""/>
        <dsp:cNvSpPr/>
      </dsp:nvSpPr>
      <dsp:spPr>
        <a:xfrm>
          <a:off x="0" y="2077029"/>
          <a:ext cx="10515600" cy="2217600"/>
        </a:xfrm>
        <a:prstGeom prst="rect">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Interest will continue to accrue</a:t>
          </a:r>
        </a:p>
        <a:p>
          <a:pPr marL="171450" lvl="1" indent="-171450" algn="l" defTabSz="711200">
            <a:lnSpc>
              <a:spcPct val="90000"/>
            </a:lnSpc>
            <a:spcBef>
              <a:spcPct val="0"/>
            </a:spcBef>
            <a:spcAft>
              <a:spcPct val="15000"/>
            </a:spcAft>
            <a:buChar char="•"/>
          </a:pPr>
          <a:r>
            <a:rPr lang="en-US" sz="1600" kern="1200" dirty="0"/>
            <a:t>Required to make interest-only payments </a:t>
          </a:r>
        </a:p>
        <a:p>
          <a:pPr marL="171450" lvl="1" indent="-171450" algn="l" defTabSz="711200">
            <a:lnSpc>
              <a:spcPct val="90000"/>
            </a:lnSpc>
            <a:spcBef>
              <a:spcPct val="0"/>
            </a:spcBef>
            <a:spcAft>
              <a:spcPct val="15000"/>
            </a:spcAft>
            <a:buChar char="•"/>
          </a:pPr>
          <a:r>
            <a:rPr lang="en-US" sz="1600" kern="1200" dirty="0"/>
            <a:t>Approved reasons only</a:t>
          </a:r>
        </a:p>
        <a:p>
          <a:pPr marL="171450" lvl="1" indent="-171450" algn="l" defTabSz="711200">
            <a:lnSpc>
              <a:spcPct val="90000"/>
            </a:lnSpc>
            <a:spcBef>
              <a:spcPct val="0"/>
            </a:spcBef>
            <a:spcAft>
              <a:spcPct val="15000"/>
            </a:spcAft>
            <a:buChar char="•"/>
          </a:pPr>
          <a:r>
            <a:rPr lang="en-US" sz="1600" kern="1200" dirty="0"/>
            <a:t>Time spent in the forbearance counts as part of the 10-year repayment period</a:t>
          </a:r>
        </a:p>
        <a:p>
          <a:pPr marL="342900" lvl="2" indent="-171450" algn="l" defTabSz="711200">
            <a:lnSpc>
              <a:spcPct val="90000"/>
            </a:lnSpc>
            <a:spcBef>
              <a:spcPct val="0"/>
            </a:spcBef>
            <a:spcAft>
              <a:spcPct val="15000"/>
            </a:spcAft>
            <a:buChar char="•"/>
          </a:pPr>
          <a:r>
            <a:rPr lang="en-US" sz="1600" kern="1200" dirty="0"/>
            <a:t> This means your payments could increase when your forbearance ends to ensure you still repay the loan within the 10 years</a:t>
          </a:r>
        </a:p>
        <a:p>
          <a:pPr marL="171450" lvl="1" indent="-171450" algn="l" defTabSz="711200">
            <a:lnSpc>
              <a:spcPct val="90000"/>
            </a:lnSpc>
            <a:spcBef>
              <a:spcPct val="0"/>
            </a:spcBef>
            <a:spcAft>
              <a:spcPct val="15000"/>
            </a:spcAft>
            <a:buChar char="•"/>
          </a:pPr>
          <a:r>
            <a:rPr lang="en-US" sz="1600" kern="1200" dirty="0"/>
            <a:t>You must apply through Herzing</a:t>
          </a:r>
        </a:p>
      </dsp:txBody>
      <dsp:txXfrm>
        <a:off x="0" y="2077029"/>
        <a:ext cx="10515600" cy="2217600"/>
      </dsp:txXfrm>
    </dsp:sp>
    <dsp:sp modelId="{6F37E477-A9D1-4787-A66E-BD0BB69907AF}">
      <dsp:nvSpPr>
        <dsp:cNvPr id="0" name=""/>
        <dsp:cNvSpPr/>
      </dsp:nvSpPr>
      <dsp:spPr>
        <a:xfrm>
          <a:off x="525780" y="1840869"/>
          <a:ext cx="7360920" cy="47232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en-US" sz="2800" kern="1200" dirty="0"/>
            <a:t>Forbearance:</a:t>
          </a:r>
        </a:p>
      </dsp:txBody>
      <dsp:txXfrm>
        <a:off x="548837" y="1863926"/>
        <a:ext cx="7314806" cy="4262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419979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367839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90842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32138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F1E78A-495B-48DB-98A9-512FEA0A919F}"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97678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F1E78A-495B-48DB-98A9-512FEA0A919F}"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06942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F1E78A-495B-48DB-98A9-512FEA0A919F}"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345042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F1E78A-495B-48DB-98A9-512FEA0A919F}"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17933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1E78A-495B-48DB-98A9-512FEA0A919F}"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09293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1E78A-495B-48DB-98A9-512FEA0A919F}"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897023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1E78A-495B-48DB-98A9-512FEA0A919F}"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9975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1E78A-495B-48DB-98A9-512FEA0A919F}" type="datetimeFigureOut">
              <a:rPr lang="en-US" smtClean="0"/>
              <a:t>11/10/2023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D21B9-AD6A-4EA7-9340-473A359FFBED}" type="slidenum">
              <a:rPr lang="en-US" smtClean="0"/>
              <a:t>‹#›</a:t>
            </a:fld>
            <a:endParaRPr lang="en-US"/>
          </a:p>
        </p:txBody>
      </p:sp>
    </p:spTree>
    <p:extLst>
      <p:ext uri="{BB962C8B-B14F-4D97-AF65-F5344CB8AC3E}">
        <p14:creationId xmlns:p14="http://schemas.microsoft.com/office/powerpoint/2010/main" val="36030379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38793A3-ED88-07DA-2C81-9EF8BFD032C9}"/>
              </a:ext>
            </a:extLst>
          </p:cNvPr>
          <p:cNvPicPr>
            <a:picLocks noChangeAspect="1"/>
          </p:cNvPicPr>
          <p:nvPr/>
        </p:nvPicPr>
        <p:blipFill rotWithShape="1">
          <a:blip r:embed="rId2"/>
          <a:srcRect r="10571"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8FBD3A9-A8D6-4C1D-874D-A0D91B6BA860}"/>
              </a:ext>
            </a:extLst>
          </p:cNvPr>
          <p:cNvSpPr>
            <a:spLocks noGrp="1"/>
          </p:cNvSpPr>
          <p:nvPr>
            <p:ph type="ctrTitle"/>
          </p:nvPr>
        </p:nvSpPr>
        <p:spPr>
          <a:xfrm>
            <a:off x="477981" y="1122363"/>
            <a:ext cx="4023360" cy="3204134"/>
          </a:xfrm>
        </p:spPr>
        <p:txBody>
          <a:bodyPr anchor="b">
            <a:normAutofit/>
          </a:bodyPr>
          <a:lstStyle/>
          <a:p>
            <a:pPr algn="l"/>
            <a:r>
              <a:rPr lang="en-US" sz="4400"/>
              <a:t>Herzing University/ HRSA Nurse Faculty Loan Program</a:t>
            </a:r>
            <a:br>
              <a:rPr lang="en-US" sz="4400"/>
            </a:br>
            <a:r>
              <a:rPr lang="en-US" sz="4400"/>
              <a:t>Exit Counseling</a:t>
            </a:r>
          </a:p>
        </p:txBody>
      </p:sp>
      <p:sp>
        <p:nvSpPr>
          <p:cNvPr id="3" name="Subtitle 2">
            <a:extLst>
              <a:ext uri="{FF2B5EF4-FFF2-40B4-BE49-F238E27FC236}">
                <a16:creationId xmlns:a16="http://schemas.microsoft.com/office/drawing/2014/main" id="{63E4C902-00D7-491B-9D7F-6033FB3D6F85}"/>
              </a:ext>
            </a:extLst>
          </p:cNvPr>
          <p:cNvSpPr>
            <a:spLocks noGrp="1"/>
          </p:cNvSpPr>
          <p:nvPr>
            <p:ph type="subTitle" idx="1"/>
          </p:nvPr>
        </p:nvSpPr>
        <p:spPr>
          <a:xfrm>
            <a:off x="477980" y="4872922"/>
            <a:ext cx="4023359" cy="1208141"/>
          </a:xfrm>
        </p:spPr>
        <p:txBody>
          <a:bodyPr>
            <a:normAutofit/>
          </a:bodyPr>
          <a:lstStyle/>
          <a:p>
            <a:pPr algn="l"/>
            <a:r>
              <a:rPr lang="en-US" sz="1600" dirty="0"/>
              <a:t>August 2023</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121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5535-EBC9-406E-80DA-8D2C6568467E}"/>
              </a:ext>
            </a:extLst>
          </p:cNvPr>
          <p:cNvSpPr>
            <a:spLocks noGrp="1"/>
          </p:cNvSpPr>
          <p:nvPr>
            <p:ph type="title"/>
          </p:nvPr>
        </p:nvSpPr>
        <p:spPr/>
        <p:txBody>
          <a:bodyPr/>
          <a:lstStyle/>
          <a:p>
            <a:r>
              <a:rPr lang="en-US" dirty="0"/>
              <a:t>NFLP Discharge</a:t>
            </a:r>
          </a:p>
        </p:txBody>
      </p:sp>
      <p:graphicFrame>
        <p:nvGraphicFramePr>
          <p:cNvPr id="5" name="Content Placeholder 2">
            <a:extLst>
              <a:ext uri="{FF2B5EF4-FFF2-40B4-BE49-F238E27FC236}">
                <a16:creationId xmlns:a16="http://schemas.microsoft.com/office/drawing/2014/main" id="{D9702971-DA2B-4AFC-8BB2-DCC5E5759DF2}"/>
              </a:ext>
            </a:extLst>
          </p:cNvPr>
          <p:cNvGraphicFramePr>
            <a:graphicFrameLocks noGrp="1"/>
          </p:cNvGraphicFramePr>
          <p:nvPr>
            <p:ph idx="1"/>
            <p:extLst>
              <p:ext uri="{D42A27DB-BD31-4B8C-83A1-F6EECF244321}">
                <p14:modId xmlns:p14="http://schemas.microsoft.com/office/powerpoint/2010/main" val="379234236"/>
              </p:ext>
            </p:extLst>
          </p:nvPr>
        </p:nvGraphicFramePr>
        <p:xfrm>
          <a:off x="231495" y="1828799"/>
          <a:ext cx="11250591" cy="4348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475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AC0224-3861-4F61-9797-6851D5C916AA}"/>
              </a:ext>
            </a:extLst>
          </p:cNvPr>
          <p:cNvSpPr>
            <a:spLocks noGrp="1"/>
          </p:cNvSpPr>
          <p:nvPr>
            <p:ph type="title"/>
          </p:nvPr>
        </p:nvSpPr>
        <p:spPr>
          <a:xfrm>
            <a:off x="524256" y="491260"/>
            <a:ext cx="6594189" cy="1625210"/>
          </a:xfrm>
        </p:spPr>
        <p:txBody>
          <a:bodyPr>
            <a:normAutofit/>
          </a:bodyPr>
          <a:lstStyle/>
          <a:p>
            <a:r>
              <a:rPr lang="en-US">
                <a:solidFill>
                  <a:srgbClr val="FFFFFF"/>
                </a:solidFill>
              </a:rPr>
              <a:t>Cancellation</a:t>
            </a:r>
          </a:p>
        </p:txBody>
      </p:sp>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0506709-46F4-4973-9E9C-67992D1F7589}"/>
              </a:ext>
            </a:extLst>
          </p:cNvPr>
          <p:cNvSpPr>
            <a:spLocks noGrp="1"/>
          </p:cNvSpPr>
          <p:nvPr>
            <p:ph idx="1"/>
          </p:nvPr>
        </p:nvSpPr>
        <p:spPr>
          <a:xfrm>
            <a:off x="7693890" y="491260"/>
            <a:ext cx="3973853" cy="5891067"/>
          </a:xfrm>
        </p:spPr>
        <p:style>
          <a:lnRef idx="2">
            <a:schemeClr val="dk1"/>
          </a:lnRef>
          <a:fillRef idx="1">
            <a:schemeClr val="lt1"/>
          </a:fillRef>
          <a:effectRef idx="0">
            <a:schemeClr val="dk1"/>
          </a:effectRef>
          <a:fontRef idx="minor">
            <a:schemeClr val="dk1"/>
          </a:fontRef>
        </p:style>
        <p:txBody>
          <a:bodyPr anchor="ctr">
            <a:normAutofit/>
          </a:bodyPr>
          <a:lstStyle/>
          <a:p>
            <a:pPr algn="l"/>
            <a:r>
              <a:rPr lang="en-US" sz="2000" b="0" i="0" dirty="0">
                <a:solidFill>
                  <a:srgbClr val="2D3B45"/>
                </a:solidFill>
                <a:effectLst/>
                <a:latin typeface="Lato Extended"/>
              </a:rPr>
              <a:t>To receive loan cancellation, the borrower must: </a:t>
            </a:r>
          </a:p>
          <a:p>
            <a:pPr algn="l"/>
            <a:endParaRPr lang="en-US" sz="2000" b="0" i="0" dirty="0">
              <a:solidFill>
                <a:srgbClr val="2D3B45"/>
              </a:solidFill>
              <a:effectLst/>
              <a:latin typeface="Lato Extended"/>
            </a:endParaRPr>
          </a:p>
          <a:p>
            <a:pPr lvl="1"/>
            <a:r>
              <a:rPr lang="en-US" sz="2000" b="1" i="0" dirty="0">
                <a:solidFill>
                  <a:srgbClr val="2D3B45"/>
                </a:solidFill>
                <a:effectLst/>
                <a:latin typeface="Lato Extended"/>
              </a:rPr>
              <a:t>be employed </a:t>
            </a:r>
            <a:r>
              <a:rPr lang="en-US" sz="2000" b="0" i="0" dirty="0">
                <a:solidFill>
                  <a:srgbClr val="2D3B45"/>
                </a:solidFill>
                <a:effectLst/>
                <a:latin typeface="Lato Extended"/>
              </a:rPr>
              <a:t>full-time as nurse faculty at an accredited school of nursing for a complete year, as is defined by the employing school of nursing or 12 consecutive months. </a:t>
            </a:r>
          </a:p>
          <a:p>
            <a:pPr lvl="1"/>
            <a:endParaRPr lang="en-US" sz="2000" b="0" i="0" dirty="0">
              <a:solidFill>
                <a:srgbClr val="2D3B45"/>
              </a:solidFill>
              <a:effectLst/>
              <a:latin typeface="Lato Extended"/>
            </a:endParaRPr>
          </a:p>
          <a:p>
            <a:pPr lvl="1"/>
            <a:r>
              <a:rPr lang="en-US" sz="2000" b="1" i="0" dirty="0">
                <a:solidFill>
                  <a:srgbClr val="2D3B45"/>
                </a:solidFill>
                <a:effectLst/>
                <a:latin typeface="Lato Extended"/>
              </a:rPr>
              <a:t>submit</a:t>
            </a:r>
            <a:r>
              <a:rPr lang="en-US" sz="2000" b="0" i="0" dirty="0">
                <a:solidFill>
                  <a:srgbClr val="2D3B45"/>
                </a:solidFill>
                <a:effectLst/>
                <a:latin typeface="Lato Extended"/>
              </a:rPr>
              <a:t> the Request for Partial Cancellation of Loan form to Herzing University at the end of each complete year of full-time employment as faculty at a school of nursing.</a:t>
            </a:r>
          </a:p>
        </p:txBody>
      </p:sp>
      <p:graphicFrame>
        <p:nvGraphicFramePr>
          <p:cNvPr id="4" name="Diagram 3">
            <a:extLst>
              <a:ext uri="{FF2B5EF4-FFF2-40B4-BE49-F238E27FC236}">
                <a16:creationId xmlns:a16="http://schemas.microsoft.com/office/drawing/2014/main" id="{67E19F34-3949-45C1-915E-E837A88FAD46}"/>
              </a:ext>
            </a:extLst>
          </p:cNvPr>
          <p:cNvGraphicFramePr/>
          <p:nvPr>
            <p:extLst>
              <p:ext uri="{D42A27DB-BD31-4B8C-83A1-F6EECF244321}">
                <p14:modId xmlns:p14="http://schemas.microsoft.com/office/powerpoint/2010/main" val="2794844480"/>
              </p:ext>
            </p:extLst>
          </p:nvPr>
        </p:nvGraphicFramePr>
        <p:xfrm>
          <a:off x="224591" y="3061984"/>
          <a:ext cx="7161261" cy="34742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7952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FE2D22C-409B-48AF-B24F-7988A8F7F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32BC4-E595-4A08-B1C0-82832E9E0154}"/>
              </a:ext>
            </a:extLst>
          </p:cNvPr>
          <p:cNvSpPr>
            <a:spLocks noGrp="1"/>
          </p:cNvSpPr>
          <p:nvPr>
            <p:ph type="title"/>
          </p:nvPr>
        </p:nvSpPr>
        <p:spPr>
          <a:xfrm>
            <a:off x="5764783" y="349664"/>
            <a:ext cx="5845571" cy="1638377"/>
          </a:xfrm>
        </p:spPr>
        <p:txBody>
          <a:bodyPr anchor="b">
            <a:normAutofit/>
          </a:bodyPr>
          <a:lstStyle/>
          <a:p>
            <a:r>
              <a:rPr lang="en-US" sz="4800"/>
              <a:t>Notifications</a:t>
            </a:r>
          </a:p>
        </p:txBody>
      </p:sp>
      <p:sp>
        <p:nvSpPr>
          <p:cNvPr id="36" name="Rectangle 32">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Pen placed on top of a signature line">
            <a:extLst>
              <a:ext uri="{FF2B5EF4-FFF2-40B4-BE49-F238E27FC236}">
                <a16:creationId xmlns:a16="http://schemas.microsoft.com/office/drawing/2014/main" id="{67DD4227-4D56-6208-A772-F45FD9972AE2}"/>
              </a:ext>
            </a:extLst>
          </p:cNvPr>
          <p:cNvPicPr>
            <a:picLocks noChangeAspect="1"/>
          </p:cNvPicPr>
          <p:nvPr/>
        </p:nvPicPr>
        <p:blipFill rotWithShape="1">
          <a:blip r:embed="rId2"/>
          <a:srcRect l="47189"/>
          <a:stretch/>
        </p:blipFill>
        <p:spPr>
          <a:xfrm>
            <a:off x="535110" y="627954"/>
            <a:ext cx="4235516" cy="5353373"/>
          </a:xfrm>
          <a:prstGeom prst="rect">
            <a:avLst/>
          </a:prstGeom>
        </p:spPr>
      </p:pic>
      <p:sp>
        <p:nvSpPr>
          <p:cNvPr id="3" name="Content Placeholder 2">
            <a:extLst>
              <a:ext uri="{FF2B5EF4-FFF2-40B4-BE49-F238E27FC236}">
                <a16:creationId xmlns:a16="http://schemas.microsoft.com/office/drawing/2014/main" id="{1E28A1BA-9A26-4562-86BE-C5CB7FD43AF7}"/>
              </a:ext>
            </a:extLst>
          </p:cNvPr>
          <p:cNvSpPr>
            <a:spLocks noGrp="1"/>
          </p:cNvSpPr>
          <p:nvPr>
            <p:ph idx="1"/>
          </p:nvPr>
        </p:nvSpPr>
        <p:spPr>
          <a:xfrm>
            <a:off x="5766262" y="2620641"/>
            <a:ext cx="5837750" cy="3023702"/>
          </a:xfrm>
        </p:spPr>
        <p:txBody>
          <a:bodyPr anchor="ctr">
            <a:normAutofit/>
          </a:bodyPr>
          <a:lstStyle/>
          <a:p>
            <a:r>
              <a:rPr lang="en-US" sz="2000" dirty="0"/>
              <a:t>University Accounting Services (UAS) is the servicer for your NFLP loan</a:t>
            </a:r>
          </a:p>
          <a:p>
            <a:r>
              <a:rPr lang="en-US" sz="2000" dirty="0"/>
              <a:t>UAS will email you notifications throughout your enrollment, grace period, and repayment.</a:t>
            </a:r>
          </a:p>
          <a:p>
            <a:r>
              <a:rPr lang="en-US" sz="2000" dirty="0"/>
              <a:t>Examples of notifications include</a:t>
            </a:r>
          </a:p>
          <a:p>
            <a:pPr lvl="1"/>
            <a:r>
              <a:rPr lang="en-US" sz="2000" dirty="0"/>
              <a:t>Required exit counseling through UAS</a:t>
            </a:r>
          </a:p>
          <a:p>
            <a:pPr lvl="1"/>
            <a:r>
              <a:rPr lang="en-US" sz="2000" dirty="0"/>
              <a:t>Required form for students who have graduated to prove employment and request loan cancellation</a:t>
            </a:r>
          </a:p>
        </p:txBody>
      </p:sp>
    </p:spTree>
    <p:extLst>
      <p:ext uri="{BB962C8B-B14F-4D97-AF65-F5344CB8AC3E}">
        <p14:creationId xmlns:p14="http://schemas.microsoft.com/office/powerpoint/2010/main" val="361041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5535-EBC9-406E-80DA-8D2C6568467E}"/>
              </a:ext>
            </a:extLst>
          </p:cNvPr>
          <p:cNvSpPr>
            <a:spLocks noGrp="1"/>
          </p:cNvSpPr>
          <p:nvPr>
            <p:ph type="title"/>
          </p:nvPr>
        </p:nvSpPr>
        <p:spPr/>
        <p:txBody>
          <a:bodyPr/>
          <a:lstStyle/>
          <a:p>
            <a:r>
              <a:rPr lang="en-US" dirty="0"/>
              <a:t>Herzing Support</a:t>
            </a:r>
          </a:p>
        </p:txBody>
      </p:sp>
      <p:graphicFrame>
        <p:nvGraphicFramePr>
          <p:cNvPr id="5" name="Content Placeholder 2">
            <a:extLst>
              <a:ext uri="{FF2B5EF4-FFF2-40B4-BE49-F238E27FC236}">
                <a16:creationId xmlns:a16="http://schemas.microsoft.com/office/drawing/2014/main" id="{D9702971-DA2B-4AFC-8BB2-DCC5E5759DF2}"/>
              </a:ext>
            </a:extLst>
          </p:cNvPr>
          <p:cNvGraphicFramePr>
            <a:graphicFrameLocks noGrp="1"/>
          </p:cNvGraphicFramePr>
          <p:nvPr>
            <p:ph idx="1"/>
            <p:extLst>
              <p:ext uri="{D42A27DB-BD31-4B8C-83A1-F6EECF244321}">
                <p14:modId xmlns:p14="http://schemas.microsoft.com/office/powerpoint/2010/main" val="3167250495"/>
              </p:ext>
            </p:extLst>
          </p:nvPr>
        </p:nvGraphicFramePr>
        <p:xfrm>
          <a:off x="231495" y="1828799"/>
          <a:ext cx="11250591" cy="4348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29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ED79669-31F2-47BE-AE26-E2B6F0E385A6}"/>
              </a:ext>
            </a:extLst>
          </p:cNvPr>
          <p:cNvSpPr>
            <a:spLocks noGrp="1"/>
          </p:cNvSpPr>
          <p:nvPr>
            <p:ph type="title"/>
          </p:nvPr>
        </p:nvSpPr>
        <p:spPr>
          <a:xfrm>
            <a:off x="643467" y="321734"/>
            <a:ext cx="10905066" cy="1135737"/>
          </a:xfrm>
        </p:spPr>
        <p:txBody>
          <a:bodyPr>
            <a:normAutofit/>
          </a:bodyPr>
          <a:lstStyle/>
          <a:p>
            <a:r>
              <a:rPr lang="en-US" sz="3600" dirty="0"/>
              <a:t>CONTENT</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C920E67-ED87-40BC-9FEF-046E05B64637}"/>
              </a:ext>
            </a:extLst>
          </p:cNvPr>
          <p:cNvGraphicFramePr>
            <a:graphicFrameLocks noGrp="1"/>
          </p:cNvGraphicFramePr>
          <p:nvPr>
            <p:ph idx="1"/>
            <p:extLst>
              <p:ext uri="{D42A27DB-BD31-4B8C-83A1-F6EECF244321}">
                <p14:modId xmlns:p14="http://schemas.microsoft.com/office/powerpoint/2010/main" val="1011769117"/>
              </p:ext>
            </p:extLst>
          </p:nvPr>
        </p:nvGraphicFramePr>
        <p:xfrm>
          <a:off x="643467" y="1782981"/>
          <a:ext cx="10905066" cy="4393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41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CE6D3F-DD05-4683-9BFC-56454C88E2ED}"/>
              </a:ext>
            </a:extLst>
          </p:cNvPr>
          <p:cNvSpPr>
            <a:spLocks noGrp="1"/>
          </p:cNvSpPr>
          <p:nvPr>
            <p:ph type="title"/>
          </p:nvPr>
        </p:nvSpPr>
        <p:spPr>
          <a:xfrm>
            <a:off x="572493" y="238539"/>
            <a:ext cx="11018520" cy="1434415"/>
          </a:xfrm>
        </p:spPr>
        <p:txBody>
          <a:bodyPr anchor="b">
            <a:normAutofit/>
          </a:bodyPr>
          <a:lstStyle/>
          <a:p>
            <a:r>
              <a:rPr lang="en-US" sz="5400"/>
              <a:t>The Basics</a:t>
            </a:r>
          </a:p>
        </p:txBody>
      </p:sp>
      <p:sp>
        <p:nvSpPr>
          <p:cNvPr id="2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5186B3D-1758-4D9B-A3E9-215DCDED7205}"/>
              </a:ext>
            </a:extLst>
          </p:cNvPr>
          <p:cNvGraphicFramePr>
            <a:graphicFrameLocks noGrp="1"/>
          </p:cNvGraphicFramePr>
          <p:nvPr>
            <p:ph idx="1"/>
            <p:extLst>
              <p:ext uri="{D42A27DB-BD31-4B8C-83A1-F6EECF244321}">
                <p14:modId xmlns:p14="http://schemas.microsoft.com/office/powerpoint/2010/main" val="1999341487"/>
              </p:ext>
            </p:extLst>
          </p:nvPr>
        </p:nvGraphicFramePr>
        <p:xfrm>
          <a:off x="572492" y="2071316"/>
          <a:ext cx="10760525" cy="444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4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5FCD03-6ADC-4D46-810F-C35425D33441}"/>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000" kern="1200" dirty="0">
                <a:latin typeface="+mj-lt"/>
                <a:ea typeface="+mj-ea"/>
                <a:cs typeface="+mj-cs"/>
              </a:rPr>
              <a:t>Rights and </a:t>
            </a:r>
            <a:r>
              <a:rPr lang="en-US" kern="1200" dirty="0">
                <a:latin typeface="+mj-lt"/>
                <a:ea typeface="+mj-ea"/>
                <a:cs typeface="+mj-cs"/>
              </a:rPr>
              <a:t>Responsibilities</a:t>
            </a:r>
            <a:endParaRPr lang="en-US" sz="5000" kern="1200" dirty="0">
              <a:latin typeface="+mj-lt"/>
              <a:ea typeface="+mj-ea"/>
              <a:cs typeface="+mj-cs"/>
            </a:endParaRPr>
          </a:p>
        </p:txBody>
      </p:sp>
      <p:sp>
        <p:nvSpPr>
          <p:cNvPr id="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7">
            <a:extLst>
              <a:ext uri="{FF2B5EF4-FFF2-40B4-BE49-F238E27FC236}">
                <a16:creationId xmlns:a16="http://schemas.microsoft.com/office/drawing/2014/main" id="{75F268DB-0588-02A7-6EAE-1AFB29367891}"/>
              </a:ext>
            </a:extLst>
          </p:cNvPr>
          <p:cNvGraphicFramePr>
            <a:graphicFrameLocks noGrp="1"/>
          </p:cNvGraphicFramePr>
          <p:nvPr>
            <p:ph idx="1"/>
            <p:extLst>
              <p:ext uri="{D42A27DB-BD31-4B8C-83A1-F6EECF244321}">
                <p14:modId xmlns:p14="http://schemas.microsoft.com/office/powerpoint/2010/main" val="698586374"/>
              </p:ext>
            </p:extLst>
          </p:nvPr>
        </p:nvGraphicFramePr>
        <p:xfrm>
          <a:off x="4754880" y="922344"/>
          <a:ext cx="7113847" cy="542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Content Placeholder 3">
            <a:extLst>
              <a:ext uri="{FF2B5EF4-FFF2-40B4-BE49-F238E27FC236}">
                <a16:creationId xmlns:a16="http://schemas.microsoft.com/office/drawing/2014/main" id="{C044AEA2-F7E6-4AFE-BEA8-096384229C03}"/>
              </a:ext>
            </a:extLst>
          </p:cNvPr>
          <p:cNvPicPr>
            <a:picLocks noChangeAspect="1"/>
          </p:cNvPicPr>
          <p:nvPr/>
        </p:nvPicPr>
        <p:blipFill rotWithShape="1">
          <a:blip r:embed="rId7"/>
          <a:srcRect b="53"/>
          <a:stretch/>
        </p:blipFill>
        <p:spPr>
          <a:xfrm>
            <a:off x="640080" y="2999530"/>
            <a:ext cx="3474721" cy="3464222"/>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63342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A844B-355A-4C9A-A3A6-76583C643E99}"/>
              </a:ext>
            </a:extLst>
          </p:cNvPr>
          <p:cNvSpPr>
            <a:spLocks noGrp="1"/>
          </p:cNvSpPr>
          <p:nvPr>
            <p:ph type="title"/>
          </p:nvPr>
        </p:nvSpPr>
        <p:spPr/>
        <p:txBody>
          <a:bodyPr>
            <a:normAutofit/>
          </a:bodyPr>
          <a:lstStyle/>
          <a:p>
            <a:pPr algn="ctr"/>
            <a:r>
              <a:rPr lang="en-US" sz="6000" dirty="0"/>
              <a:t>Grace Periods</a:t>
            </a:r>
          </a:p>
        </p:txBody>
      </p:sp>
      <p:sp>
        <p:nvSpPr>
          <p:cNvPr id="4" name="Text Placeholder 3">
            <a:extLst>
              <a:ext uri="{FF2B5EF4-FFF2-40B4-BE49-F238E27FC236}">
                <a16:creationId xmlns:a16="http://schemas.microsoft.com/office/drawing/2014/main" id="{5037B7AF-EB97-4A32-A9F3-D3BFD677AE65}"/>
              </a:ext>
            </a:extLst>
          </p:cNvPr>
          <p:cNvSpPr>
            <a:spLocks noGrp="1"/>
          </p:cNvSpPr>
          <p:nvPr>
            <p:ph type="body" idx="1"/>
          </p:nvPr>
        </p:nvSpPr>
        <p:spPr>
          <a:xfrm>
            <a:off x="439448" y="1690833"/>
            <a:ext cx="5157787" cy="823912"/>
          </a:xfrm>
        </p:spPr>
        <p:txBody>
          <a:bodyPr/>
          <a:lstStyle/>
          <a:p>
            <a:pPr algn="ctr"/>
            <a:r>
              <a:rPr lang="en-US" dirty="0"/>
              <a:t>Loan Repayment Grace Period</a:t>
            </a:r>
          </a:p>
        </p:txBody>
      </p:sp>
      <p:graphicFrame>
        <p:nvGraphicFramePr>
          <p:cNvPr id="5" name="Content Placeholder 2">
            <a:extLst>
              <a:ext uri="{FF2B5EF4-FFF2-40B4-BE49-F238E27FC236}">
                <a16:creationId xmlns:a16="http://schemas.microsoft.com/office/drawing/2014/main" id="{ADF57687-0B74-4D44-A50D-61339DC25D3B}"/>
              </a:ext>
            </a:extLst>
          </p:cNvPr>
          <p:cNvGraphicFramePr>
            <a:graphicFrameLocks noGrp="1"/>
          </p:cNvGraphicFramePr>
          <p:nvPr>
            <p:ph sz="half" idx="2"/>
            <p:extLst>
              <p:ext uri="{D42A27DB-BD31-4B8C-83A1-F6EECF244321}">
                <p14:modId xmlns:p14="http://schemas.microsoft.com/office/powerpoint/2010/main" val="72065080"/>
              </p:ext>
            </p:extLst>
          </p:nvPr>
        </p:nvGraphicFramePr>
        <p:xfrm>
          <a:off x="439448" y="251474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a:extLst>
              <a:ext uri="{FF2B5EF4-FFF2-40B4-BE49-F238E27FC236}">
                <a16:creationId xmlns:a16="http://schemas.microsoft.com/office/drawing/2014/main" id="{7B03D298-0875-467F-B8F0-6855DE1DFE6F}"/>
              </a:ext>
            </a:extLst>
          </p:cNvPr>
          <p:cNvSpPr>
            <a:spLocks noGrp="1"/>
          </p:cNvSpPr>
          <p:nvPr>
            <p:ph type="body" sz="quarter" idx="3"/>
          </p:nvPr>
        </p:nvSpPr>
        <p:spPr>
          <a:xfrm>
            <a:off x="6408882" y="1673947"/>
            <a:ext cx="5183188" cy="823912"/>
          </a:xfrm>
        </p:spPr>
        <p:txBody>
          <a:bodyPr/>
          <a:lstStyle/>
          <a:p>
            <a:pPr algn="ctr"/>
            <a:r>
              <a:rPr lang="en-US" dirty="0"/>
              <a:t>Employment Grace Period</a:t>
            </a:r>
          </a:p>
        </p:txBody>
      </p:sp>
      <p:graphicFrame>
        <p:nvGraphicFramePr>
          <p:cNvPr id="10" name="Content Placeholder 2">
            <a:extLst>
              <a:ext uri="{FF2B5EF4-FFF2-40B4-BE49-F238E27FC236}">
                <a16:creationId xmlns:a16="http://schemas.microsoft.com/office/drawing/2014/main" id="{14FC5258-4E78-42E6-950B-99BE5E28E0CA}"/>
              </a:ext>
            </a:extLst>
          </p:cNvPr>
          <p:cNvGraphicFramePr>
            <a:graphicFrameLocks noGrp="1"/>
          </p:cNvGraphicFramePr>
          <p:nvPr>
            <p:ph sz="quarter" idx="4"/>
            <p:extLst>
              <p:ext uri="{D42A27DB-BD31-4B8C-83A1-F6EECF244321}">
                <p14:modId xmlns:p14="http://schemas.microsoft.com/office/powerpoint/2010/main" val="1040333935"/>
              </p:ext>
            </p:extLst>
          </p:nvPr>
        </p:nvGraphicFramePr>
        <p:xfrm>
          <a:off x="6569364" y="2497859"/>
          <a:ext cx="5183188" cy="36845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1" name="Straight Connector 10">
            <a:extLst>
              <a:ext uri="{FF2B5EF4-FFF2-40B4-BE49-F238E27FC236}">
                <a16:creationId xmlns:a16="http://schemas.microsoft.com/office/drawing/2014/main" id="{7CECBD46-D3E2-4ED9-9152-87CFBC813D06}"/>
              </a:ext>
            </a:extLst>
          </p:cNvPr>
          <p:cNvCxnSpPr/>
          <p:nvPr/>
        </p:nvCxnSpPr>
        <p:spPr>
          <a:xfrm>
            <a:off x="6096000" y="1484851"/>
            <a:ext cx="0" cy="500802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018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0FB9063-2CE6-9F44-1858-47054C70A18D}"/>
              </a:ext>
            </a:extLst>
          </p:cNvPr>
          <p:cNvSpPr>
            <a:spLocks noGrp="1"/>
          </p:cNvSpPr>
          <p:nvPr>
            <p:ph type="title"/>
          </p:nvPr>
        </p:nvSpPr>
        <p:spPr>
          <a:xfrm>
            <a:off x="838200" y="365125"/>
            <a:ext cx="10515600" cy="1325563"/>
          </a:xfrm>
        </p:spPr>
        <p:txBody>
          <a:bodyPr>
            <a:normAutofit/>
          </a:bodyPr>
          <a:lstStyle/>
          <a:p>
            <a:r>
              <a:rPr lang="en-US" sz="5400" dirty="0"/>
              <a:t>Grace Period – Tips!</a:t>
            </a: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8">
            <a:extLst>
              <a:ext uri="{FF2B5EF4-FFF2-40B4-BE49-F238E27FC236}">
                <a16:creationId xmlns:a16="http://schemas.microsoft.com/office/drawing/2014/main" id="{82B71D18-EFF5-E50A-D11C-3CB4487D3D4B}"/>
              </a:ext>
            </a:extLst>
          </p:cNvPr>
          <p:cNvGraphicFramePr>
            <a:graphicFrameLocks noGrp="1"/>
          </p:cNvGraphicFramePr>
          <p:nvPr>
            <p:ph idx="1"/>
            <p:extLst>
              <p:ext uri="{D42A27DB-BD31-4B8C-83A1-F6EECF244321}">
                <p14:modId xmlns:p14="http://schemas.microsoft.com/office/powerpoint/2010/main" val="29419365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0733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C745-E413-4CA9-84CE-D17BB9F6354C}"/>
              </a:ext>
            </a:extLst>
          </p:cNvPr>
          <p:cNvSpPr>
            <a:spLocks noGrp="1"/>
          </p:cNvSpPr>
          <p:nvPr>
            <p:ph type="title"/>
          </p:nvPr>
        </p:nvSpPr>
        <p:spPr/>
        <p:txBody>
          <a:bodyPr/>
          <a:lstStyle/>
          <a:p>
            <a:r>
              <a:rPr lang="en-US" dirty="0"/>
              <a:t>Repayment Terms</a:t>
            </a:r>
          </a:p>
        </p:txBody>
      </p:sp>
      <p:graphicFrame>
        <p:nvGraphicFramePr>
          <p:cNvPr id="5" name="Content Placeholder 2">
            <a:extLst>
              <a:ext uri="{FF2B5EF4-FFF2-40B4-BE49-F238E27FC236}">
                <a16:creationId xmlns:a16="http://schemas.microsoft.com/office/drawing/2014/main" id="{27C743F0-8CD5-4E59-8C1E-EC8E63BDD7E9}"/>
              </a:ext>
            </a:extLst>
          </p:cNvPr>
          <p:cNvGraphicFramePr>
            <a:graphicFrameLocks noGrp="1"/>
          </p:cNvGraphicFramePr>
          <p:nvPr>
            <p:ph idx="1"/>
            <p:extLst>
              <p:ext uri="{D42A27DB-BD31-4B8C-83A1-F6EECF244321}">
                <p14:modId xmlns:p14="http://schemas.microsoft.com/office/powerpoint/2010/main" val="40568211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314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3E6E021-9BE2-86FD-A897-F73199F137A1}"/>
              </a:ext>
            </a:extLst>
          </p:cNvPr>
          <p:cNvPicPr>
            <a:picLocks noChangeAspect="1"/>
          </p:cNvPicPr>
          <p:nvPr/>
        </p:nvPicPr>
        <p:blipFill rotWithShape="1">
          <a:blip r:embed="rId2">
            <a:duotone>
              <a:schemeClr val="bg2">
                <a:shade val="45000"/>
                <a:satMod val="135000"/>
              </a:schemeClr>
              <a:prstClr val="white"/>
            </a:duotone>
          </a:blip>
          <a:srcRect t="12256" b="3157"/>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2FD57-8D98-046E-1D23-BEDF3F1864BB}"/>
              </a:ext>
            </a:extLst>
          </p:cNvPr>
          <p:cNvSpPr>
            <a:spLocks noGrp="1"/>
          </p:cNvSpPr>
          <p:nvPr>
            <p:ph type="title"/>
          </p:nvPr>
        </p:nvSpPr>
        <p:spPr>
          <a:xfrm>
            <a:off x="838200" y="365125"/>
            <a:ext cx="10515600" cy="1325563"/>
          </a:xfrm>
        </p:spPr>
        <p:txBody>
          <a:bodyPr>
            <a:normAutofit/>
          </a:bodyPr>
          <a:lstStyle/>
          <a:p>
            <a:r>
              <a:rPr lang="en-US" dirty="0"/>
              <a:t>Penalties for Not Paying</a:t>
            </a:r>
          </a:p>
        </p:txBody>
      </p:sp>
      <p:graphicFrame>
        <p:nvGraphicFramePr>
          <p:cNvPr id="4" name="Content Placeholder 3">
            <a:extLst>
              <a:ext uri="{FF2B5EF4-FFF2-40B4-BE49-F238E27FC236}">
                <a16:creationId xmlns:a16="http://schemas.microsoft.com/office/drawing/2014/main" id="{4E5A690A-A3E2-6EF5-E9F1-AC19A7115165}"/>
              </a:ext>
            </a:extLst>
          </p:cNvPr>
          <p:cNvGraphicFramePr>
            <a:graphicFrameLocks noGrp="1"/>
          </p:cNvGraphicFramePr>
          <p:nvPr>
            <p:ph idx="1"/>
            <p:extLst>
              <p:ext uri="{D42A27DB-BD31-4B8C-83A1-F6EECF244321}">
                <p14:modId xmlns:p14="http://schemas.microsoft.com/office/powerpoint/2010/main" val="36417263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1520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C3A24-6A83-4E0A-BDA2-43B54F95A2DF}"/>
              </a:ext>
            </a:extLst>
          </p:cNvPr>
          <p:cNvSpPr>
            <a:spLocks noGrp="1"/>
          </p:cNvSpPr>
          <p:nvPr>
            <p:ph type="title"/>
          </p:nvPr>
        </p:nvSpPr>
        <p:spPr/>
        <p:txBody>
          <a:bodyPr/>
          <a:lstStyle/>
          <a:p>
            <a:r>
              <a:rPr lang="en-US" dirty="0"/>
              <a:t>Deferment and Forbearance</a:t>
            </a:r>
          </a:p>
        </p:txBody>
      </p:sp>
      <p:graphicFrame>
        <p:nvGraphicFramePr>
          <p:cNvPr id="5" name="Content Placeholder 2">
            <a:extLst>
              <a:ext uri="{FF2B5EF4-FFF2-40B4-BE49-F238E27FC236}">
                <a16:creationId xmlns:a16="http://schemas.microsoft.com/office/drawing/2014/main" id="{9CADD256-C9EC-4D07-B00E-B365286D7732}"/>
              </a:ext>
            </a:extLst>
          </p:cNvPr>
          <p:cNvGraphicFramePr>
            <a:graphicFrameLocks noGrp="1"/>
          </p:cNvGraphicFramePr>
          <p:nvPr>
            <p:ph idx="1"/>
            <p:extLst>
              <p:ext uri="{D42A27DB-BD31-4B8C-83A1-F6EECF244321}">
                <p14:modId xmlns:p14="http://schemas.microsoft.com/office/powerpoint/2010/main" val="14326233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4065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1634</TotalTime>
  <Words>979</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Lato Extended</vt:lpstr>
      <vt:lpstr>Office Theme</vt:lpstr>
      <vt:lpstr>Herzing University/ HRSA Nurse Faculty Loan Program Exit Counseling</vt:lpstr>
      <vt:lpstr>CONTENT</vt:lpstr>
      <vt:lpstr>The Basics</vt:lpstr>
      <vt:lpstr>Rights and Responsibilities</vt:lpstr>
      <vt:lpstr>Grace Periods</vt:lpstr>
      <vt:lpstr>Grace Period – Tips!</vt:lpstr>
      <vt:lpstr>Repayment Terms</vt:lpstr>
      <vt:lpstr>Penalties for Not Paying</vt:lpstr>
      <vt:lpstr>Deferment and Forbearance</vt:lpstr>
      <vt:lpstr>NFLP Discharge</vt:lpstr>
      <vt:lpstr>Cancellation</vt:lpstr>
      <vt:lpstr>Notifications</vt:lpstr>
      <vt:lpstr>Herzing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Student Loan  Exit Counseling</dc:title>
  <dc:creator>Borisch, Jaimie</dc:creator>
  <cp:lastModifiedBy>Davis, Deonna</cp:lastModifiedBy>
  <cp:revision>14</cp:revision>
  <dcterms:created xsi:type="dcterms:W3CDTF">2021-07-01T16:02:57Z</dcterms:created>
  <dcterms:modified xsi:type="dcterms:W3CDTF">2023-11-10T17:15:44Z</dcterms:modified>
</cp:coreProperties>
</file>